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108" r:id="rId1"/>
  </p:sldMasterIdLst>
  <p:notesMasterIdLst>
    <p:notesMasterId r:id="rId36"/>
  </p:notesMasterIdLst>
  <p:sldIdLst>
    <p:sldId id="375" r:id="rId2"/>
    <p:sldId id="376" r:id="rId3"/>
    <p:sldId id="405" r:id="rId4"/>
    <p:sldId id="406" r:id="rId5"/>
    <p:sldId id="379" r:id="rId6"/>
    <p:sldId id="380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54" r:id="rId20"/>
    <p:sldId id="393" r:id="rId21"/>
    <p:sldId id="394" r:id="rId22"/>
    <p:sldId id="395" r:id="rId23"/>
    <p:sldId id="396" r:id="rId24"/>
    <p:sldId id="397" r:id="rId25"/>
    <p:sldId id="398" r:id="rId26"/>
    <p:sldId id="367" r:id="rId27"/>
    <p:sldId id="361" r:id="rId28"/>
    <p:sldId id="370" r:id="rId29"/>
    <p:sldId id="399" r:id="rId30"/>
    <p:sldId id="400" r:id="rId31"/>
    <p:sldId id="401" r:id="rId32"/>
    <p:sldId id="404" r:id="rId33"/>
    <p:sldId id="402" r:id="rId34"/>
    <p:sldId id="360" r:id="rId35"/>
  </p:sldIdLst>
  <p:sldSz cx="24384000" cy="13716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лагодир Віра Миколаївна" initials="БВМ" lastIdx="0" clrIdx="0">
    <p:extLst>
      <p:ext uri="{19B8F6BF-5375-455C-9EA6-DF929625EA0E}">
        <p15:presenceInfo xmlns:p15="http://schemas.microsoft.com/office/powerpoint/2012/main" userId="S-1-5-21-1301634795-4289206288-1491439983-80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  <a:srgbClr val="14371E"/>
    <a:srgbClr val="595959"/>
    <a:srgbClr val="A6A6A6"/>
    <a:srgbClr val="273545"/>
    <a:srgbClr val="7F769C"/>
    <a:srgbClr val="87B0DE"/>
    <a:srgbClr val="E04F3C"/>
    <a:srgbClr val="DEB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1" autoAdjust="0"/>
    <p:restoredTop sz="93735" autoAdjust="0"/>
  </p:normalViewPr>
  <p:slideViewPr>
    <p:cSldViewPr>
      <p:cViewPr varScale="1">
        <p:scale>
          <a:sx n="36" d="100"/>
          <a:sy n="36" d="100"/>
        </p:scale>
        <p:origin x="846" y="9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A24DE4-408C-48C9-96CB-223ED1CCF4A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B75E5F9-0440-45A2-87D6-58CD253DAD90}">
      <dgm:prSet custT="1"/>
      <dgm:spPr/>
      <dgm:t>
        <a:bodyPr/>
        <a:lstStyle/>
        <a:p>
          <a:r>
            <a:rPr lang="uk-UA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майна</a:t>
          </a:r>
          <a:endParaRPr lang="uk-UA" sz="2800" dirty="0"/>
        </a:p>
      </dgm:t>
    </dgm:pt>
    <dgm:pt modelId="{B6B34E20-C36E-46C0-B415-4149BC6E9846}" type="parTrans" cxnId="{63EE5D57-6921-4BD8-92BC-C8EF4B706C4B}">
      <dgm:prSet/>
      <dgm:spPr/>
      <dgm:t>
        <a:bodyPr/>
        <a:lstStyle/>
        <a:p>
          <a:endParaRPr lang="uk-UA"/>
        </a:p>
      </dgm:t>
    </dgm:pt>
    <dgm:pt modelId="{1767C5CE-AB40-4F2E-959E-3A1C7FE08E2E}" type="sibTrans" cxnId="{63EE5D57-6921-4BD8-92BC-C8EF4B706C4B}">
      <dgm:prSet/>
      <dgm:spPr/>
      <dgm:t>
        <a:bodyPr/>
        <a:lstStyle/>
        <a:p>
          <a:endParaRPr lang="uk-UA"/>
        </a:p>
      </dgm:t>
    </dgm:pt>
    <dgm:pt modelId="{B455C6EB-EC8B-4104-B82D-7CD8F53D5B20}">
      <dgm:prSet custT="1"/>
      <dgm:spPr/>
      <dgm:t>
        <a:bodyPr/>
        <a:lstStyle/>
        <a:p>
          <a:r>
            <a:rPr lang="uk-UA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пільг</a:t>
          </a:r>
          <a:endParaRPr lang="uk-UA" sz="2800" dirty="0"/>
        </a:p>
      </dgm:t>
    </dgm:pt>
    <dgm:pt modelId="{C5D5A1D7-ED7A-4BE0-8C90-F66E74BDC4D1}" type="parTrans" cxnId="{A91EECFB-B77F-4EA7-99EC-D8F7CE38F811}">
      <dgm:prSet/>
      <dgm:spPr/>
      <dgm:t>
        <a:bodyPr/>
        <a:lstStyle/>
        <a:p>
          <a:endParaRPr lang="uk-UA"/>
        </a:p>
      </dgm:t>
    </dgm:pt>
    <dgm:pt modelId="{F9A09F1D-3468-4D3A-AB0D-8DB7BF82FA59}" type="sibTrans" cxnId="{A91EECFB-B77F-4EA7-99EC-D8F7CE38F811}">
      <dgm:prSet/>
      <dgm:spPr/>
      <dgm:t>
        <a:bodyPr/>
        <a:lstStyle/>
        <a:p>
          <a:endParaRPr lang="uk-UA"/>
        </a:p>
      </dgm:t>
    </dgm:pt>
    <dgm:pt modelId="{03E257ED-758C-4A68-B7E2-1B048442891A}">
      <dgm:prSet custT="1"/>
      <dgm:spPr/>
      <dgm:t>
        <a:bodyPr/>
        <a:lstStyle/>
        <a:p>
          <a:r>
            <a:rPr lang="uk-UA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грошей</a:t>
          </a:r>
          <a:endParaRPr lang="uk-UA" sz="2800" dirty="0"/>
        </a:p>
      </dgm:t>
    </dgm:pt>
    <dgm:pt modelId="{CFC75A30-ACD6-41FA-AACB-85472581416A}" type="parTrans" cxnId="{175A808A-B254-4CCC-B81B-76A19C9C7880}">
      <dgm:prSet/>
      <dgm:spPr/>
      <dgm:t>
        <a:bodyPr/>
        <a:lstStyle/>
        <a:p>
          <a:endParaRPr lang="uk-UA"/>
        </a:p>
      </dgm:t>
    </dgm:pt>
    <dgm:pt modelId="{EB5516BF-8C5D-4AA4-B686-24C17DD74554}" type="sibTrans" cxnId="{175A808A-B254-4CCC-B81B-76A19C9C7880}">
      <dgm:prSet/>
      <dgm:spPr/>
      <dgm:t>
        <a:bodyPr/>
        <a:lstStyle/>
        <a:p>
          <a:endParaRPr lang="uk-UA"/>
        </a:p>
      </dgm:t>
    </dgm:pt>
    <dgm:pt modelId="{6A7C704C-2899-4335-88BA-901D59D7F75D}">
      <dgm:prSet custT="1"/>
      <dgm:spPr/>
      <dgm:t>
        <a:bodyPr/>
        <a:lstStyle/>
        <a:p>
          <a:r>
            <a:rPr lang="uk-UA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послуг,   інших нематеріальних цінностей </a:t>
          </a:r>
          <a:endParaRPr lang="uk-UA" sz="2800" dirty="0"/>
        </a:p>
      </dgm:t>
    </dgm:pt>
    <dgm:pt modelId="{2497A812-761C-4884-A771-4C40CFC5E731}" type="parTrans" cxnId="{D535B1E9-FBB4-488E-BEC4-6EF5DA8481E0}">
      <dgm:prSet/>
      <dgm:spPr/>
      <dgm:t>
        <a:bodyPr/>
        <a:lstStyle/>
        <a:p>
          <a:endParaRPr lang="uk-UA"/>
        </a:p>
      </dgm:t>
    </dgm:pt>
    <dgm:pt modelId="{930F1DE6-1D62-40A4-80AB-61B2A06D96D4}" type="sibTrans" cxnId="{D535B1E9-FBB4-488E-BEC4-6EF5DA8481E0}">
      <dgm:prSet/>
      <dgm:spPr/>
      <dgm:t>
        <a:bodyPr/>
        <a:lstStyle/>
        <a:p>
          <a:endParaRPr lang="uk-UA"/>
        </a:p>
      </dgm:t>
    </dgm:pt>
    <dgm:pt modelId="{AC65C8FF-5669-49DE-9EEB-4433B646128B}" type="pres">
      <dgm:prSet presAssocID="{FCA24DE4-408C-48C9-96CB-223ED1CCF4AB}" presName="cycle" presStyleCnt="0">
        <dgm:presLayoutVars>
          <dgm:dir/>
          <dgm:resizeHandles val="exact"/>
        </dgm:presLayoutVars>
      </dgm:prSet>
      <dgm:spPr/>
    </dgm:pt>
    <dgm:pt modelId="{2B29A2D7-E121-443E-9229-E6D88C8D36FE}" type="pres">
      <dgm:prSet presAssocID="{B455C6EB-EC8B-4104-B82D-7CD8F53D5B20}" presName="node" presStyleLbl="node1" presStyleIdx="0" presStyleCnt="4" custRadScaleRad="92896" custRadScaleInc="13423">
        <dgm:presLayoutVars>
          <dgm:bulletEnabled val="1"/>
        </dgm:presLayoutVars>
      </dgm:prSet>
      <dgm:spPr/>
    </dgm:pt>
    <dgm:pt modelId="{EB5F982D-4E43-4285-B9C6-2F62FC218598}" type="pres">
      <dgm:prSet presAssocID="{F9A09F1D-3468-4D3A-AB0D-8DB7BF82FA59}" presName="sibTrans" presStyleLbl="sibTrans2D1" presStyleIdx="0" presStyleCnt="4"/>
      <dgm:spPr/>
    </dgm:pt>
    <dgm:pt modelId="{6876A735-1C2B-4ABE-A834-5052341D2D0D}" type="pres">
      <dgm:prSet presAssocID="{F9A09F1D-3468-4D3A-AB0D-8DB7BF82FA59}" presName="connectorText" presStyleLbl="sibTrans2D1" presStyleIdx="0" presStyleCnt="4"/>
      <dgm:spPr/>
    </dgm:pt>
    <dgm:pt modelId="{B5F76657-9D72-44E5-834C-3AC5CBB66D01}" type="pres">
      <dgm:prSet presAssocID="{03E257ED-758C-4A68-B7E2-1B048442891A}" presName="node" presStyleLbl="node1" presStyleIdx="1" presStyleCnt="4" custRadScaleRad="117391" custRadScaleInc="-3599">
        <dgm:presLayoutVars>
          <dgm:bulletEnabled val="1"/>
        </dgm:presLayoutVars>
      </dgm:prSet>
      <dgm:spPr/>
    </dgm:pt>
    <dgm:pt modelId="{3C2A6BD8-9733-4C88-9B67-520F8FF59015}" type="pres">
      <dgm:prSet presAssocID="{EB5516BF-8C5D-4AA4-B686-24C17DD74554}" presName="sibTrans" presStyleLbl="sibTrans2D1" presStyleIdx="1" presStyleCnt="4"/>
      <dgm:spPr/>
    </dgm:pt>
    <dgm:pt modelId="{63BDE66A-11D2-48D9-A25C-F84340C05EA8}" type="pres">
      <dgm:prSet presAssocID="{EB5516BF-8C5D-4AA4-B686-24C17DD74554}" presName="connectorText" presStyleLbl="sibTrans2D1" presStyleIdx="1" presStyleCnt="4"/>
      <dgm:spPr/>
    </dgm:pt>
    <dgm:pt modelId="{1D9A0BA2-E243-4846-BA7D-A14566F71A85}" type="pres">
      <dgm:prSet presAssocID="{6A7C704C-2899-4335-88BA-901D59D7F75D}" presName="node" presStyleLbl="node1" presStyleIdx="2" presStyleCnt="4">
        <dgm:presLayoutVars>
          <dgm:bulletEnabled val="1"/>
        </dgm:presLayoutVars>
      </dgm:prSet>
      <dgm:spPr/>
    </dgm:pt>
    <dgm:pt modelId="{F91549CB-7951-4F24-A784-B28609F088FC}" type="pres">
      <dgm:prSet presAssocID="{930F1DE6-1D62-40A4-80AB-61B2A06D96D4}" presName="sibTrans" presStyleLbl="sibTrans2D1" presStyleIdx="2" presStyleCnt="4"/>
      <dgm:spPr/>
    </dgm:pt>
    <dgm:pt modelId="{7D2E673E-709E-41F4-9CA5-0FA46F5A5208}" type="pres">
      <dgm:prSet presAssocID="{930F1DE6-1D62-40A4-80AB-61B2A06D96D4}" presName="connectorText" presStyleLbl="sibTrans2D1" presStyleIdx="2" presStyleCnt="4"/>
      <dgm:spPr/>
    </dgm:pt>
    <dgm:pt modelId="{D40D31A5-C74B-4419-9340-37DCAD2F4A62}" type="pres">
      <dgm:prSet presAssocID="{8B75E5F9-0440-45A2-87D6-58CD253DAD90}" presName="node" presStyleLbl="node1" presStyleIdx="3" presStyleCnt="4">
        <dgm:presLayoutVars>
          <dgm:bulletEnabled val="1"/>
        </dgm:presLayoutVars>
      </dgm:prSet>
      <dgm:spPr/>
    </dgm:pt>
    <dgm:pt modelId="{7CD8F7B1-B55C-409F-9839-93BD5B40B3E9}" type="pres">
      <dgm:prSet presAssocID="{1767C5CE-AB40-4F2E-959E-3A1C7FE08E2E}" presName="sibTrans" presStyleLbl="sibTrans2D1" presStyleIdx="3" presStyleCnt="4"/>
      <dgm:spPr/>
    </dgm:pt>
    <dgm:pt modelId="{11AA4255-68CF-4205-81FA-B8868492FEAF}" type="pres">
      <dgm:prSet presAssocID="{1767C5CE-AB40-4F2E-959E-3A1C7FE08E2E}" presName="connectorText" presStyleLbl="sibTrans2D1" presStyleIdx="3" presStyleCnt="4"/>
      <dgm:spPr/>
    </dgm:pt>
  </dgm:ptLst>
  <dgm:cxnLst>
    <dgm:cxn modelId="{C69B4F08-21AA-4AD4-AF6C-1FCEC3571816}" type="presOf" srcId="{1767C5CE-AB40-4F2E-959E-3A1C7FE08E2E}" destId="{7CD8F7B1-B55C-409F-9839-93BD5B40B3E9}" srcOrd="0" destOrd="0" presId="urn:microsoft.com/office/officeart/2005/8/layout/cycle2"/>
    <dgm:cxn modelId="{1F4AB00C-8582-4FBF-893F-7CD385D44A0F}" type="presOf" srcId="{EB5516BF-8C5D-4AA4-B686-24C17DD74554}" destId="{3C2A6BD8-9733-4C88-9B67-520F8FF59015}" srcOrd="0" destOrd="0" presId="urn:microsoft.com/office/officeart/2005/8/layout/cycle2"/>
    <dgm:cxn modelId="{FBAA9612-41E2-4B99-A27A-5978102F8498}" type="presOf" srcId="{EB5516BF-8C5D-4AA4-B686-24C17DD74554}" destId="{63BDE66A-11D2-48D9-A25C-F84340C05EA8}" srcOrd="1" destOrd="0" presId="urn:microsoft.com/office/officeart/2005/8/layout/cycle2"/>
    <dgm:cxn modelId="{739BB336-CF81-4418-BA68-CF7723DCD5A3}" type="presOf" srcId="{F9A09F1D-3468-4D3A-AB0D-8DB7BF82FA59}" destId="{6876A735-1C2B-4ABE-A834-5052341D2D0D}" srcOrd="1" destOrd="0" presId="urn:microsoft.com/office/officeart/2005/8/layout/cycle2"/>
    <dgm:cxn modelId="{C7460E44-5179-4D31-9B43-0AB6EE0DB0B4}" type="presOf" srcId="{B455C6EB-EC8B-4104-B82D-7CD8F53D5B20}" destId="{2B29A2D7-E121-443E-9229-E6D88C8D36FE}" srcOrd="0" destOrd="0" presId="urn:microsoft.com/office/officeart/2005/8/layout/cycle2"/>
    <dgm:cxn modelId="{277D7547-E6EB-43D1-8EF0-5DBED88718CD}" type="presOf" srcId="{930F1DE6-1D62-40A4-80AB-61B2A06D96D4}" destId="{7D2E673E-709E-41F4-9CA5-0FA46F5A5208}" srcOrd="1" destOrd="0" presId="urn:microsoft.com/office/officeart/2005/8/layout/cycle2"/>
    <dgm:cxn modelId="{AD44D869-E6A5-4B48-A520-E9CCF082EB27}" type="presOf" srcId="{03E257ED-758C-4A68-B7E2-1B048442891A}" destId="{B5F76657-9D72-44E5-834C-3AC5CBB66D01}" srcOrd="0" destOrd="0" presId="urn:microsoft.com/office/officeart/2005/8/layout/cycle2"/>
    <dgm:cxn modelId="{63EE5D57-6921-4BD8-92BC-C8EF4B706C4B}" srcId="{FCA24DE4-408C-48C9-96CB-223ED1CCF4AB}" destId="{8B75E5F9-0440-45A2-87D6-58CD253DAD90}" srcOrd="3" destOrd="0" parTransId="{B6B34E20-C36E-46C0-B415-4149BC6E9846}" sibTransId="{1767C5CE-AB40-4F2E-959E-3A1C7FE08E2E}"/>
    <dgm:cxn modelId="{2CD28A80-6C3A-423F-9227-1314F72123FB}" type="presOf" srcId="{FCA24DE4-408C-48C9-96CB-223ED1CCF4AB}" destId="{AC65C8FF-5669-49DE-9EEB-4433B646128B}" srcOrd="0" destOrd="0" presId="urn:microsoft.com/office/officeart/2005/8/layout/cycle2"/>
    <dgm:cxn modelId="{175A808A-B254-4CCC-B81B-76A19C9C7880}" srcId="{FCA24DE4-408C-48C9-96CB-223ED1CCF4AB}" destId="{03E257ED-758C-4A68-B7E2-1B048442891A}" srcOrd="1" destOrd="0" parTransId="{CFC75A30-ACD6-41FA-AACB-85472581416A}" sibTransId="{EB5516BF-8C5D-4AA4-B686-24C17DD74554}"/>
    <dgm:cxn modelId="{48421990-CD3D-4624-B647-683B1D6CEC46}" type="presOf" srcId="{930F1DE6-1D62-40A4-80AB-61B2A06D96D4}" destId="{F91549CB-7951-4F24-A784-B28609F088FC}" srcOrd="0" destOrd="0" presId="urn:microsoft.com/office/officeart/2005/8/layout/cycle2"/>
    <dgm:cxn modelId="{F44983AD-2B65-45D7-AA43-B978A3F6009F}" type="presOf" srcId="{1767C5CE-AB40-4F2E-959E-3A1C7FE08E2E}" destId="{11AA4255-68CF-4205-81FA-B8868492FEAF}" srcOrd="1" destOrd="0" presId="urn:microsoft.com/office/officeart/2005/8/layout/cycle2"/>
    <dgm:cxn modelId="{5B2D4AB0-0ADB-438C-AB2B-12F3CC2C0802}" type="presOf" srcId="{6A7C704C-2899-4335-88BA-901D59D7F75D}" destId="{1D9A0BA2-E243-4846-BA7D-A14566F71A85}" srcOrd="0" destOrd="0" presId="urn:microsoft.com/office/officeart/2005/8/layout/cycle2"/>
    <dgm:cxn modelId="{3C3BE7DD-A9FE-4AB9-B645-C4515CA0E95B}" type="presOf" srcId="{8B75E5F9-0440-45A2-87D6-58CD253DAD90}" destId="{D40D31A5-C74B-4419-9340-37DCAD2F4A62}" srcOrd="0" destOrd="0" presId="urn:microsoft.com/office/officeart/2005/8/layout/cycle2"/>
    <dgm:cxn modelId="{D535B1E9-FBB4-488E-BEC4-6EF5DA8481E0}" srcId="{FCA24DE4-408C-48C9-96CB-223ED1CCF4AB}" destId="{6A7C704C-2899-4335-88BA-901D59D7F75D}" srcOrd="2" destOrd="0" parTransId="{2497A812-761C-4884-A771-4C40CFC5E731}" sibTransId="{930F1DE6-1D62-40A4-80AB-61B2A06D96D4}"/>
    <dgm:cxn modelId="{A91EECFB-B77F-4EA7-99EC-D8F7CE38F811}" srcId="{FCA24DE4-408C-48C9-96CB-223ED1CCF4AB}" destId="{B455C6EB-EC8B-4104-B82D-7CD8F53D5B20}" srcOrd="0" destOrd="0" parTransId="{C5D5A1D7-ED7A-4BE0-8C90-F66E74BDC4D1}" sibTransId="{F9A09F1D-3468-4D3A-AB0D-8DB7BF82FA59}"/>
    <dgm:cxn modelId="{4C73F2FC-E8BB-4E51-A855-B39D4EFA839A}" type="presOf" srcId="{F9A09F1D-3468-4D3A-AB0D-8DB7BF82FA59}" destId="{EB5F982D-4E43-4285-B9C6-2F62FC218598}" srcOrd="0" destOrd="0" presId="urn:microsoft.com/office/officeart/2005/8/layout/cycle2"/>
    <dgm:cxn modelId="{BC403B2C-8B0B-43AE-8FB9-6C24838CBCD8}" type="presParOf" srcId="{AC65C8FF-5669-49DE-9EEB-4433B646128B}" destId="{2B29A2D7-E121-443E-9229-E6D88C8D36FE}" srcOrd="0" destOrd="0" presId="urn:microsoft.com/office/officeart/2005/8/layout/cycle2"/>
    <dgm:cxn modelId="{BCE2EDF1-BBA7-4A2A-B81D-0C611F6A57BF}" type="presParOf" srcId="{AC65C8FF-5669-49DE-9EEB-4433B646128B}" destId="{EB5F982D-4E43-4285-B9C6-2F62FC218598}" srcOrd="1" destOrd="0" presId="urn:microsoft.com/office/officeart/2005/8/layout/cycle2"/>
    <dgm:cxn modelId="{7B9F69EC-F950-42FD-B0AC-0F96001A42E6}" type="presParOf" srcId="{EB5F982D-4E43-4285-B9C6-2F62FC218598}" destId="{6876A735-1C2B-4ABE-A834-5052341D2D0D}" srcOrd="0" destOrd="0" presId="urn:microsoft.com/office/officeart/2005/8/layout/cycle2"/>
    <dgm:cxn modelId="{AA7E5286-B276-454B-B921-460F4EDBF936}" type="presParOf" srcId="{AC65C8FF-5669-49DE-9EEB-4433B646128B}" destId="{B5F76657-9D72-44E5-834C-3AC5CBB66D01}" srcOrd="2" destOrd="0" presId="urn:microsoft.com/office/officeart/2005/8/layout/cycle2"/>
    <dgm:cxn modelId="{EB68151D-6976-4019-9897-B30877EDEAAF}" type="presParOf" srcId="{AC65C8FF-5669-49DE-9EEB-4433B646128B}" destId="{3C2A6BD8-9733-4C88-9B67-520F8FF59015}" srcOrd="3" destOrd="0" presId="urn:microsoft.com/office/officeart/2005/8/layout/cycle2"/>
    <dgm:cxn modelId="{44CCF0EA-82F3-4B8A-8059-2B65536C75F0}" type="presParOf" srcId="{3C2A6BD8-9733-4C88-9B67-520F8FF59015}" destId="{63BDE66A-11D2-48D9-A25C-F84340C05EA8}" srcOrd="0" destOrd="0" presId="urn:microsoft.com/office/officeart/2005/8/layout/cycle2"/>
    <dgm:cxn modelId="{EC7887D3-4C65-48A1-A988-72F47EE7F4CB}" type="presParOf" srcId="{AC65C8FF-5669-49DE-9EEB-4433B646128B}" destId="{1D9A0BA2-E243-4846-BA7D-A14566F71A85}" srcOrd="4" destOrd="0" presId="urn:microsoft.com/office/officeart/2005/8/layout/cycle2"/>
    <dgm:cxn modelId="{FAF4A8A2-B031-4941-83B2-4613DE768941}" type="presParOf" srcId="{AC65C8FF-5669-49DE-9EEB-4433B646128B}" destId="{F91549CB-7951-4F24-A784-B28609F088FC}" srcOrd="5" destOrd="0" presId="urn:microsoft.com/office/officeart/2005/8/layout/cycle2"/>
    <dgm:cxn modelId="{E3D67A3B-0870-46FA-AE57-26D7CBC1EEB6}" type="presParOf" srcId="{F91549CB-7951-4F24-A784-B28609F088FC}" destId="{7D2E673E-709E-41F4-9CA5-0FA46F5A5208}" srcOrd="0" destOrd="0" presId="urn:microsoft.com/office/officeart/2005/8/layout/cycle2"/>
    <dgm:cxn modelId="{22451B21-71F6-4AFA-9A90-878FECC54900}" type="presParOf" srcId="{AC65C8FF-5669-49DE-9EEB-4433B646128B}" destId="{D40D31A5-C74B-4419-9340-37DCAD2F4A62}" srcOrd="6" destOrd="0" presId="urn:microsoft.com/office/officeart/2005/8/layout/cycle2"/>
    <dgm:cxn modelId="{E43D996F-4020-47D3-96E5-354570A814AE}" type="presParOf" srcId="{AC65C8FF-5669-49DE-9EEB-4433B646128B}" destId="{7CD8F7B1-B55C-409F-9839-93BD5B40B3E9}" srcOrd="7" destOrd="0" presId="urn:microsoft.com/office/officeart/2005/8/layout/cycle2"/>
    <dgm:cxn modelId="{2E1C7E57-A033-458E-BB05-CA63E2DFD249}" type="presParOf" srcId="{7CD8F7B1-B55C-409F-9839-93BD5B40B3E9}" destId="{11AA4255-68CF-4205-81FA-B8868492FEA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5623A6A-D283-4490-BB1A-193F75DD9196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9C6CF13-C4CF-42E1-BFF5-FC0890290262}">
      <dgm:prSet phldrT="[Текст]"/>
      <dgm:spPr/>
      <dgm:t>
        <a:bodyPr/>
        <a:lstStyle/>
        <a:p>
          <a:r>
            <a:rPr lang="uk-UA" alt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уповноваженого підрозділу з питань запобігання корупції</a:t>
          </a:r>
          <a:endParaRPr lang="uk-UA" dirty="0"/>
        </a:p>
      </dgm:t>
    </dgm:pt>
    <dgm:pt modelId="{462C2F69-18C4-44BD-A5E4-1907B99379B5}" type="parTrans" cxnId="{FC049E73-CD28-4DFA-8FDF-3171DB24CD93}">
      <dgm:prSet/>
      <dgm:spPr/>
      <dgm:t>
        <a:bodyPr/>
        <a:lstStyle/>
        <a:p>
          <a:endParaRPr lang="uk-UA"/>
        </a:p>
      </dgm:t>
    </dgm:pt>
    <dgm:pt modelId="{BA58A9EC-419B-497A-BB39-238965C67B2D}" type="sibTrans" cxnId="{FC049E73-CD28-4DFA-8FDF-3171DB24CD93}">
      <dgm:prSet/>
      <dgm:spPr/>
      <dgm:t>
        <a:bodyPr/>
        <a:lstStyle/>
        <a:p>
          <a:endParaRPr lang="uk-UA"/>
        </a:p>
      </dgm:t>
    </dgm:pt>
    <dgm:pt modelId="{2D02D8D0-3144-43AF-9BF6-5B795FED07A7}">
      <dgm:prSet phldrT="[Текст]"/>
      <dgm:spPr/>
      <dgm:t>
        <a:bodyPr/>
        <a:lstStyle/>
        <a:p>
          <a:r>
            <a:rPr lang="uk-UA" alt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Національного агентства з питань запобігання корупції</a:t>
          </a:r>
          <a:endParaRPr lang="uk-UA" dirty="0"/>
        </a:p>
      </dgm:t>
    </dgm:pt>
    <dgm:pt modelId="{E2325DCF-38F5-477B-A48A-BFCB964DD4B9}" type="parTrans" cxnId="{714CE46D-7D60-44BF-845F-41EEB56DD0BE}">
      <dgm:prSet/>
      <dgm:spPr/>
      <dgm:t>
        <a:bodyPr/>
        <a:lstStyle/>
        <a:p>
          <a:endParaRPr lang="uk-UA"/>
        </a:p>
      </dgm:t>
    </dgm:pt>
    <dgm:pt modelId="{64591918-F881-4465-846F-904CC35D91A5}" type="sibTrans" cxnId="{714CE46D-7D60-44BF-845F-41EEB56DD0BE}">
      <dgm:prSet/>
      <dgm:spPr/>
      <dgm:t>
        <a:bodyPr/>
        <a:lstStyle/>
        <a:p>
          <a:endParaRPr lang="uk-UA"/>
        </a:p>
      </dgm:t>
    </dgm:pt>
    <dgm:pt modelId="{EC419FB2-0A43-4246-A53E-351F919E50FD}">
      <dgm:prSet phldrT="[Текст]"/>
      <dgm:spPr/>
      <dgm:t>
        <a:bodyPr/>
        <a:lstStyle/>
        <a:p>
          <a:pPr>
            <a:buClr>
              <a:schemeClr val="accent3"/>
            </a:buClr>
            <a:buFont typeface="Wingdings" panose="05000000000000000000" pitchFamily="2" charset="2"/>
            <a:buChar char="Ø"/>
          </a:pPr>
          <a:r>
            <a:rPr lang="uk-UA" alt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правоохоронних органів (НАБУ, ДБР, НПА, органи прокуратури)</a:t>
          </a:r>
          <a:endParaRPr lang="uk-UA" dirty="0"/>
        </a:p>
      </dgm:t>
    </dgm:pt>
    <dgm:pt modelId="{570C1DC0-E99C-441C-A594-BA9CE4D39C82}" type="parTrans" cxnId="{7D2DB2CB-17B9-4CB5-9E10-07082F3D8DAD}">
      <dgm:prSet/>
      <dgm:spPr/>
      <dgm:t>
        <a:bodyPr/>
        <a:lstStyle/>
        <a:p>
          <a:endParaRPr lang="uk-UA"/>
        </a:p>
      </dgm:t>
    </dgm:pt>
    <dgm:pt modelId="{C92E2CC3-DF45-4AC9-B36D-0585D4CC18D7}" type="sibTrans" cxnId="{7D2DB2CB-17B9-4CB5-9E10-07082F3D8DAD}">
      <dgm:prSet/>
      <dgm:spPr/>
      <dgm:t>
        <a:bodyPr/>
        <a:lstStyle/>
        <a:p>
          <a:endParaRPr lang="uk-UA"/>
        </a:p>
      </dgm:t>
    </dgm:pt>
    <dgm:pt modelId="{0EEDF446-2050-418E-BF20-4525E5FE6856}">
      <dgm:prSet phldrT="[Текст]"/>
      <dgm:spPr/>
      <dgm:t>
        <a:bodyPr/>
        <a:lstStyle/>
        <a:p>
          <a:r>
            <a:rPr lang="uk-UA" alt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суду</a:t>
          </a:r>
          <a:endParaRPr lang="uk-UA" dirty="0"/>
        </a:p>
      </dgm:t>
    </dgm:pt>
    <dgm:pt modelId="{647346FF-CFF2-4C20-9B10-838B4A17330A}" type="parTrans" cxnId="{ADAF7268-267E-48CB-A438-9F4294D065B3}">
      <dgm:prSet/>
      <dgm:spPr/>
      <dgm:t>
        <a:bodyPr/>
        <a:lstStyle/>
        <a:p>
          <a:endParaRPr lang="uk-UA"/>
        </a:p>
      </dgm:t>
    </dgm:pt>
    <dgm:pt modelId="{7391C70A-E051-4371-AC2C-E8C8152E4DD5}" type="sibTrans" cxnId="{ADAF7268-267E-48CB-A438-9F4294D065B3}">
      <dgm:prSet/>
      <dgm:spPr/>
      <dgm:t>
        <a:bodyPr/>
        <a:lstStyle/>
        <a:p>
          <a:endParaRPr lang="uk-UA"/>
        </a:p>
      </dgm:t>
    </dgm:pt>
    <dgm:pt modelId="{37B0A01A-18A4-4F43-9A89-A75819ACFEAC}">
      <dgm:prSet phldrT="[Текст]"/>
      <dgm:spPr/>
      <dgm:t>
        <a:bodyPr/>
        <a:lstStyle/>
        <a:p>
          <a:pPr>
            <a:buClr>
              <a:schemeClr val="accent3"/>
            </a:buClr>
            <a:buFont typeface="Wingdings" panose="05000000000000000000" pitchFamily="2" charset="2"/>
            <a:buChar char="Ø"/>
          </a:pPr>
          <a:r>
            <a:rPr lang="uk-UA" alt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центрів безоплатної правової допомоги</a:t>
          </a:r>
          <a:endParaRPr lang="uk-UA" dirty="0"/>
        </a:p>
      </dgm:t>
    </dgm:pt>
    <dgm:pt modelId="{5755611E-E3E0-4622-AC99-1FB5A36096CF}" type="parTrans" cxnId="{167EF95E-7032-4573-B92B-8D33B8F2E8BD}">
      <dgm:prSet/>
      <dgm:spPr/>
      <dgm:t>
        <a:bodyPr/>
        <a:lstStyle/>
        <a:p>
          <a:endParaRPr lang="uk-UA"/>
        </a:p>
      </dgm:t>
    </dgm:pt>
    <dgm:pt modelId="{78CF1980-2B93-46D5-896C-0AF47DA42AEF}" type="sibTrans" cxnId="{167EF95E-7032-4573-B92B-8D33B8F2E8BD}">
      <dgm:prSet/>
      <dgm:spPr/>
      <dgm:t>
        <a:bodyPr/>
        <a:lstStyle/>
        <a:p>
          <a:endParaRPr lang="uk-UA"/>
        </a:p>
      </dgm:t>
    </dgm:pt>
    <dgm:pt modelId="{E9E28722-2712-4A7E-934B-36E3CE3243DC}" type="pres">
      <dgm:prSet presAssocID="{55623A6A-D283-4490-BB1A-193F75DD9196}" presName="Name0" presStyleCnt="0">
        <dgm:presLayoutVars>
          <dgm:dir/>
          <dgm:resizeHandles val="exact"/>
        </dgm:presLayoutVars>
      </dgm:prSet>
      <dgm:spPr/>
    </dgm:pt>
    <dgm:pt modelId="{E39DC2F8-073E-4A61-B3A3-523918D97986}" type="pres">
      <dgm:prSet presAssocID="{55623A6A-D283-4490-BB1A-193F75DD9196}" presName="cycle" presStyleCnt="0"/>
      <dgm:spPr/>
    </dgm:pt>
    <dgm:pt modelId="{02197229-CD64-4B60-A7F8-C286ACE38FCC}" type="pres">
      <dgm:prSet presAssocID="{F9C6CF13-C4CF-42E1-BFF5-FC0890290262}" presName="nodeFirstNode" presStyleLbl="node1" presStyleIdx="0" presStyleCnt="5">
        <dgm:presLayoutVars>
          <dgm:bulletEnabled val="1"/>
        </dgm:presLayoutVars>
      </dgm:prSet>
      <dgm:spPr/>
    </dgm:pt>
    <dgm:pt modelId="{508EE593-3A5C-4EDC-B951-B303384D8DAB}" type="pres">
      <dgm:prSet presAssocID="{BA58A9EC-419B-497A-BB39-238965C67B2D}" presName="sibTransFirstNode" presStyleLbl="bgShp" presStyleIdx="0" presStyleCnt="1"/>
      <dgm:spPr/>
    </dgm:pt>
    <dgm:pt modelId="{6CADEA98-D84D-4826-8F5D-AB907D006146}" type="pres">
      <dgm:prSet presAssocID="{2D02D8D0-3144-43AF-9BF6-5B795FED07A7}" presName="nodeFollowingNodes" presStyleLbl="node1" presStyleIdx="1" presStyleCnt="5">
        <dgm:presLayoutVars>
          <dgm:bulletEnabled val="1"/>
        </dgm:presLayoutVars>
      </dgm:prSet>
      <dgm:spPr/>
    </dgm:pt>
    <dgm:pt modelId="{9DB12287-FDFD-4631-A974-3EF0948E4043}" type="pres">
      <dgm:prSet presAssocID="{EC419FB2-0A43-4246-A53E-351F919E50FD}" presName="nodeFollowingNodes" presStyleLbl="node1" presStyleIdx="2" presStyleCnt="5">
        <dgm:presLayoutVars>
          <dgm:bulletEnabled val="1"/>
        </dgm:presLayoutVars>
      </dgm:prSet>
      <dgm:spPr/>
    </dgm:pt>
    <dgm:pt modelId="{AB98F5FC-0C76-4530-9753-27BE1974DD94}" type="pres">
      <dgm:prSet presAssocID="{0EEDF446-2050-418E-BF20-4525E5FE6856}" presName="nodeFollowingNodes" presStyleLbl="node1" presStyleIdx="3" presStyleCnt="5">
        <dgm:presLayoutVars>
          <dgm:bulletEnabled val="1"/>
        </dgm:presLayoutVars>
      </dgm:prSet>
      <dgm:spPr/>
    </dgm:pt>
    <dgm:pt modelId="{12F96E75-EFB8-4ACD-BF75-B171028FA3E7}" type="pres">
      <dgm:prSet presAssocID="{37B0A01A-18A4-4F43-9A89-A75819ACFEAC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167EF95E-7032-4573-B92B-8D33B8F2E8BD}" srcId="{55623A6A-D283-4490-BB1A-193F75DD9196}" destId="{37B0A01A-18A4-4F43-9A89-A75819ACFEAC}" srcOrd="4" destOrd="0" parTransId="{5755611E-E3E0-4622-AC99-1FB5A36096CF}" sibTransId="{78CF1980-2B93-46D5-896C-0AF47DA42AEF}"/>
    <dgm:cxn modelId="{478F1B63-52F7-4433-84F8-C5597F687D2A}" type="presOf" srcId="{2D02D8D0-3144-43AF-9BF6-5B795FED07A7}" destId="{6CADEA98-D84D-4826-8F5D-AB907D006146}" srcOrd="0" destOrd="0" presId="urn:microsoft.com/office/officeart/2005/8/layout/cycle3"/>
    <dgm:cxn modelId="{ADAF7268-267E-48CB-A438-9F4294D065B3}" srcId="{55623A6A-D283-4490-BB1A-193F75DD9196}" destId="{0EEDF446-2050-418E-BF20-4525E5FE6856}" srcOrd="3" destOrd="0" parTransId="{647346FF-CFF2-4C20-9B10-838B4A17330A}" sibTransId="{7391C70A-E051-4371-AC2C-E8C8152E4DD5}"/>
    <dgm:cxn modelId="{714CE46D-7D60-44BF-845F-41EEB56DD0BE}" srcId="{55623A6A-D283-4490-BB1A-193F75DD9196}" destId="{2D02D8D0-3144-43AF-9BF6-5B795FED07A7}" srcOrd="1" destOrd="0" parTransId="{E2325DCF-38F5-477B-A48A-BFCB964DD4B9}" sibTransId="{64591918-F881-4465-846F-904CC35D91A5}"/>
    <dgm:cxn modelId="{FC049E73-CD28-4DFA-8FDF-3171DB24CD93}" srcId="{55623A6A-D283-4490-BB1A-193F75DD9196}" destId="{F9C6CF13-C4CF-42E1-BFF5-FC0890290262}" srcOrd="0" destOrd="0" parTransId="{462C2F69-18C4-44BD-A5E4-1907B99379B5}" sibTransId="{BA58A9EC-419B-497A-BB39-238965C67B2D}"/>
    <dgm:cxn modelId="{A6DB67AA-8DF9-42D2-9A78-2C67D0B11572}" type="presOf" srcId="{BA58A9EC-419B-497A-BB39-238965C67B2D}" destId="{508EE593-3A5C-4EDC-B951-B303384D8DAB}" srcOrd="0" destOrd="0" presId="urn:microsoft.com/office/officeart/2005/8/layout/cycle3"/>
    <dgm:cxn modelId="{9CBA7CAF-32AC-4765-A69E-D60093DF8DC3}" type="presOf" srcId="{EC419FB2-0A43-4246-A53E-351F919E50FD}" destId="{9DB12287-FDFD-4631-A974-3EF0948E4043}" srcOrd="0" destOrd="0" presId="urn:microsoft.com/office/officeart/2005/8/layout/cycle3"/>
    <dgm:cxn modelId="{D8FCA2B0-EB95-43D9-AD9E-1E0065547EF8}" type="presOf" srcId="{0EEDF446-2050-418E-BF20-4525E5FE6856}" destId="{AB98F5FC-0C76-4530-9753-27BE1974DD94}" srcOrd="0" destOrd="0" presId="urn:microsoft.com/office/officeart/2005/8/layout/cycle3"/>
    <dgm:cxn modelId="{B3BF16C5-7FCA-45CD-9FDE-A1DBD35BEEB6}" type="presOf" srcId="{F9C6CF13-C4CF-42E1-BFF5-FC0890290262}" destId="{02197229-CD64-4B60-A7F8-C286ACE38FCC}" srcOrd="0" destOrd="0" presId="urn:microsoft.com/office/officeart/2005/8/layout/cycle3"/>
    <dgm:cxn modelId="{7D2DB2CB-17B9-4CB5-9E10-07082F3D8DAD}" srcId="{55623A6A-D283-4490-BB1A-193F75DD9196}" destId="{EC419FB2-0A43-4246-A53E-351F919E50FD}" srcOrd="2" destOrd="0" parTransId="{570C1DC0-E99C-441C-A594-BA9CE4D39C82}" sibTransId="{C92E2CC3-DF45-4AC9-B36D-0585D4CC18D7}"/>
    <dgm:cxn modelId="{EDF72FE9-DB6E-4DA0-986C-0E374EAE9145}" type="presOf" srcId="{55623A6A-D283-4490-BB1A-193F75DD9196}" destId="{E9E28722-2712-4A7E-934B-36E3CE3243DC}" srcOrd="0" destOrd="0" presId="urn:microsoft.com/office/officeart/2005/8/layout/cycle3"/>
    <dgm:cxn modelId="{5C1FDEF7-2050-4CCB-83E3-5FEED2654B6D}" type="presOf" srcId="{37B0A01A-18A4-4F43-9A89-A75819ACFEAC}" destId="{12F96E75-EFB8-4ACD-BF75-B171028FA3E7}" srcOrd="0" destOrd="0" presId="urn:microsoft.com/office/officeart/2005/8/layout/cycle3"/>
    <dgm:cxn modelId="{A598A815-D32C-4D23-9726-7DB07484F66E}" type="presParOf" srcId="{E9E28722-2712-4A7E-934B-36E3CE3243DC}" destId="{E39DC2F8-073E-4A61-B3A3-523918D97986}" srcOrd="0" destOrd="0" presId="urn:microsoft.com/office/officeart/2005/8/layout/cycle3"/>
    <dgm:cxn modelId="{4E45B8D5-4E0E-4A93-8EF7-C26DE019F002}" type="presParOf" srcId="{E39DC2F8-073E-4A61-B3A3-523918D97986}" destId="{02197229-CD64-4B60-A7F8-C286ACE38FCC}" srcOrd="0" destOrd="0" presId="urn:microsoft.com/office/officeart/2005/8/layout/cycle3"/>
    <dgm:cxn modelId="{CE3E452B-BFD1-4FC6-B5EC-7BC4F2B7085E}" type="presParOf" srcId="{E39DC2F8-073E-4A61-B3A3-523918D97986}" destId="{508EE593-3A5C-4EDC-B951-B303384D8DAB}" srcOrd="1" destOrd="0" presId="urn:microsoft.com/office/officeart/2005/8/layout/cycle3"/>
    <dgm:cxn modelId="{0E449F42-385B-4E12-A9B3-9887802D5524}" type="presParOf" srcId="{E39DC2F8-073E-4A61-B3A3-523918D97986}" destId="{6CADEA98-D84D-4826-8F5D-AB907D006146}" srcOrd="2" destOrd="0" presId="urn:microsoft.com/office/officeart/2005/8/layout/cycle3"/>
    <dgm:cxn modelId="{CE007C71-7956-4BE1-8569-D1B5AB9D394A}" type="presParOf" srcId="{E39DC2F8-073E-4A61-B3A3-523918D97986}" destId="{9DB12287-FDFD-4631-A974-3EF0948E4043}" srcOrd="3" destOrd="0" presId="urn:microsoft.com/office/officeart/2005/8/layout/cycle3"/>
    <dgm:cxn modelId="{8BBE4276-AC22-4B0E-B14A-9AF0C7C1EC95}" type="presParOf" srcId="{E39DC2F8-073E-4A61-B3A3-523918D97986}" destId="{AB98F5FC-0C76-4530-9753-27BE1974DD94}" srcOrd="4" destOrd="0" presId="urn:microsoft.com/office/officeart/2005/8/layout/cycle3"/>
    <dgm:cxn modelId="{DB607B92-BC1A-4618-B368-A2CEBB810091}" type="presParOf" srcId="{E39DC2F8-073E-4A61-B3A3-523918D97986}" destId="{12F96E75-EFB8-4ACD-BF75-B171028FA3E7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BFE0AC-6854-4B8B-BA31-1189AC2877AE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589B06C-2558-4806-B190-0A083D742967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володіє фактичними даними, які можна перевірити, про вчинення правопорушення іншою особою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F40296-84EC-4139-9DF7-D03AE74159A1}" type="parTrans" cxnId="{DDAF5972-13F2-4B29-A567-27E30AE64CEE}">
      <dgm:prSet/>
      <dgm:spPr/>
      <dgm:t>
        <a:bodyPr/>
        <a:lstStyle/>
        <a:p>
          <a:endParaRPr lang="uk-UA"/>
        </a:p>
      </dgm:t>
    </dgm:pt>
    <dgm:pt modelId="{87139DEA-0DA4-4CC2-BA4E-B06F52B39717}" type="sibTrans" cxnId="{DDAF5972-13F2-4B29-A567-27E30AE64CEE}">
      <dgm:prSet/>
      <dgm:spPr/>
      <dgm:t>
        <a:bodyPr/>
        <a:lstStyle/>
        <a:p>
          <a:endParaRPr lang="uk-UA"/>
        </a:p>
      </dgm:t>
    </dgm:pt>
    <dgm:pt modelId="{70FCCD96-B7A7-4753-A4BB-47F9F47E3501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переконана у достовірності повідомленої інформації</a:t>
          </a:r>
        </a:p>
      </dgm:t>
    </dgm:pt>
    <dgm:pt modelId="{6C8E3DF4-498C-4741-9B17-2B8386D35FDF}" type="parTrans" cxnId="{65EF18F7-916A-40A4-8CD6-844AD8D48144}">
      <dgm:prSet/>
      <dgm:spPr/>
      <dgm:t>
        <a:bodyPr/>
        <a:lstStyle/>
        <a:p>
          <a:endParaRPr lang="uk-UA"/>
        </a:p>
      </dgm:t>
    </dgm:pt>
    <dgm:pt modelId="{48A6193D-834E-405E-A591-AD8A3C9563DD}" type="sibTrans" cxnId="{65EF18F7-916A-40A4-8CD6-844AD8D48144}">
      <dgm:prSet/>
      <dgm:spPr/>
      <dgm:t>
        <a:bodyPr/>
        <a:lstStyle/>
        <a:p>
          <a:endParaRPr lang="uk-UA"/>
        </a:p>
      </dgm:t>
    </dgm:pt>
    <dgm:pt modelId="{B05EA5FF-809D-41A2-B009-D05E857BB3A3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інформація отримана у зв'язку зі своєю діяльністю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9BB622-A9FD-4F79-8DEC-48D63B6928D9}" type="parTrans" cxnId="{1744DEF2-4B22-4562-BE09-5A29D7AD290F}">
      <dgm:prSet/>
      <dgm:spPr/>
      <dgm:t>
        <a:bodyPr/>
        <a:lstStyle/>
        <a:p>
          <a:endParaRPr lang="uk-UA"/>
        </a:p>
      </dgm:t>
    </dgm:pt>
    <dgm:pt modelId="{4E2E82E3-C63A-4FB4-8D3D-F3A9F94F766F}" type="sibTrans" cxnId="{1744DEF2-4B22-4562-BE09-5A29D7AD290F}">
      <dgm:prSet/>
      <dgm:spPr/>
      <dgm:t>
        <a:bodyPr/>
        <a:lstStyle/>
        <a:p>
          <a:endParaRPr lang="uk-UA"/>
        </a:p>
      </dgm:t>
    </dgm:pt>
    <dgm:pt modelId="{E0F20F1B-7395-405C-B1B1-57483D38514D}" type="pres">
      <dgm:prSet presAssocID="{31BFE0AC-6854-4B8B-BA31-1189AC2877AE}" presName="Name0" presStyleCnt="0">
        <dgm:presLayoutVars>
          <dgm:dir/>
          <dgm:resizeHandles val="exact"/>
        </dgm:presLayoutVars>
      </dgm:prSet>
      <dgm:spPr/>
    </dgm:pt>
    <dgm:pt modelId="{A98E323D-BA49-475C-B1AB-835F7A2105E3}" type="pres">
      <dgm:prSet presAssocID="{9589B06C-2558-4806-B190-0A083D742967}" presName="node" presStyleLbl="node1" presStyleIdx="0" presStyleCnt="3" custRadScaleRad="85084" custRadScaleInc="5996">
        <dgm:presLayoutVars>
          <dgm:bulletEnabled val="1"/>
        </dgm:presLayoutVars>
      </dgm:prSet>
      <dgm:spPr/>
    </dgm:pt>
    <dgm:pt modelId="{43A6CCB5-ACD9-47C5-A888-C7C705FF740A}" type="pres">
      <dgm:prSet presAssocID="{87139DEA-0DA4-4CC2-BA4E-B06F52B39717}" presName="sibTrans" presStyleLbl="sibTrans2D1" presStyleIdx="0" presStyleCnt="3"/>
      <dgm:spPr/>
    </dgm:pt>
    <dgm:pt modelId="{7FE713E4-4EB6-42BC-A374-564DFF21F45B}" type="pres">
      <dgm:prSet presAssocID="{87139DEA-0DA4-4CC2-BA4E-B06F52B39717}" presName="connectorText" presStyleLbl="sibTrans2D1" presStyleIdx="0" presStyleCnt="3"/>
      <dgm:spPr/>
    </dgm:pt>
    <dgm:pt modelId="{DEF00A35-B34E-49C9-B899-A507B778960A}" type="pres">
      <dgm:prSet presAssocID="{70FCCD96-B7A7-4753-A4BB-47F9F47E3501}" presName="node" presStyleLbl="node1" presStyleIdx="1" presStyleCnt="3" custRadScaleRad="113092" custRadScaleInc="-7834">
        <dgm:presLayoutVars>
          <dgm:bulletEnabled val="1"/>
        </dgm:presLayoutVars>
      </dgm:prSet>
      <dgm:spPr/>
    </dgm:pt>
    <dgm:pt modelId="{352DFA5E-9288-4F8D-87FC-1062B160E26E}" type="pres">
      <dgm:prSet presAssocID="{48A6193D-834E-405E-A591-AD8A3C9563DD}" presName="sibTrans" presStyleLbl="sibTrans2D1" presStyleIdx="1" presStyleCnt="3"/>
      <dgm:spPr/>
    </dgm:pt>
    <dgm:pt modelId="{A7C5747C-6CE1-4E27-8501-FCD0CC2C4A0B}" type="pres">
      <dgm:prSet presAssocID="{48A6193D-834E-405E-A591-AD8A3C9563DD}" presName="connectorText" presStyleLbl="sibTrans2D1" presStyleIdx="1" presStyleCnt="3"/>
      <dgm:spPr/>
    </dgm:pt>
    <dgm:pt modelId="{9964543A-A7CB-4FB3-A3FC-0D4CFC9B97E8}" type="pres">
      <dgm:prSet presAssocID="{B05EA5FF-809D-41A2-B009-D05E857BB3A3}" presName="node" presStyleLbl="node1" presStyleIdx="2" presStyleCnt="3" custRadScaleRad="94849" custRadScaleInc="-2639">
        <dgm:presLayoutVars>
          <dgm:bulletEnabled val="1"/>
        </dgm:presLayoutVars>
      </dgm:prSet>
      <dgm:spPr/>
    </dgm:pt>
    <dgm:pt modelId="{D6A8F47F-C51B-4BD6-802D-97E814A7BB14}" type="pres">
      <dgm:prSet presAssocID="{4E2E82E3-C63A-4FB4-8D3D-F3A9F94F766F}" presName="sibTrans" presStyleLbl="sibTrans2D1" presStyleIdx="2" presStyleCnt="3"/>
      <dgm:spPr/>
    </dgm:pt>
    <dgm:pt modelId="{13739772-89D7-4639-B83C-4AC3EE1B9638}" type="pres">
      <dgm:prSet presAssocID="{4E2E82E3-C63A-4FB4-8D3D-F3A9F94F766F}" presName="connectorText" presStyleLbl="sibTrans2D1" presStyleIdx="2" presStyleCnt="3"/>
      <dgm:spPr/>
    </dgm:pt>
  </dgm:ptLst>
  <dgm:cxnLst>
    <dgm:cxn modelId="{933B5A02-0DD7-4E88-831B-776FD0BE1C28}" type="presOf" srcId="{48A6193D-834E-405E-A591-AD8A3C9563DD}" destId="{352DFA5E-9288-4F8D-87FC-1062B160E26E}" srcOrd="0" destOrd="0" presId="urn:microsoft.com/office/officeart/2005/8/layout/cycle7"/>
    <dgm:cxn modelId="{AB932317-69CF-4D41-A855-ADB499F1DE58}" type="presOf" srcId="{87139DEA-0DA4-4CC2-BA4E-B06F52B39717}" destId="{43A6CCB5-ACD9-47C5-A888-C7C705FF740A}" srcOrd="0" destOrd="0" presId="urn:microsoft.com/office/officeart/2005/8/layout/cycle7"/>
    <dgm:cxn modelId="{AD999832-A003-4556-9DB0-2CD5832FF087}" type="presOf" srcId="{4E2E82E3-C63A-4FB4-8D3D-F3A9F94F766F}" destId="{D6A8F47F-C51B-4BD6-802D-97E814A7BB14}" srcOrd="0" destOrd="0" presId="urn:microsoft.com/office/officeart/2005/8/layout/cycle7"/>
    <dgm:cxn modelId="{B4CDB969-FCF6-412B-A8BC-628435CFF525}" type="presOf" srcId="{31BFE0AC-6854-4B8B-BA31-1189AC2877AE}" destId="{E0F20F1B-7395-405C-B1B1-57483D38514D}" srcOrd="0" destOrd="0" presId="urn:microsoft.com/office/officeart/2005/8/layout/cycle7"/>
    <dgm:cxn modelId="{DDAF5972-13F2-4B29-A567-27E30AE64CEE}" srcId="{31BFE0AC-6854-4B8B-BA31-1189AC2877AE}" destId="{9589B06C-2558-4806-B190-0A083D742967}" srcOrd="0" destOrd="0" parTransId="{9BF40296-84EC-4139-9DF7-D03AE74159A1}" sibTransId="{87139DEA-0DA4-4CC2-BA4E-B06F52B39717}"/>
    <dgm:cxn modelId="{B4E82083-EF7C-4B29-82B0-353A38A5B113}" type="presOf" srcId="{9589B06C-2558-4806-B190-0A083D742967}" destId="{A98E323D-BA49-475C-B1AB-835F7A2105E3}" srcOrd="0" destOrd="0" presId="urn:microsoft.com/office/officeart/2005/8/layout/cycle7"/>
    <dgm:cxn modelId="{BD5E4E86-F13B-4B79-961E-043C2C615F19}" type="presOf" srcId="{4E2E82E3-C63A-4FB4-8D3D-F3A9F94F766F}" destId="{13739772-89D7-4639-B83C-4AC3EE1B9638}" srcOrd="1" destOrd="0" presId="urn:microsoft.com/office/officeart/2005/8/layout/cycle7"/>
    <dgm:cxn modelId="{80B31EB2-0E7A-4022-AD77-E2EE09514F4F}" type="presOf" srcId="{48A6193D-834E-405E-A591-AD8A3C9563DD}" destId="{A7C5747C-6CE1-4E27-8501-FCD0CC2C4A0B}" srcOrd="1" destOrd="0" presId="urn:microsoft.com/office/officeart/2005/8/layout/cycle7"/>
    <dgm:cxn modelId="{CBC66CCC-D00C-40B3-AD53-2FA61FC3AF48}" type="presOf" srcId="{B05EA5FF-809D-41A2-B009-D05E857BB3A3}" destId="{9964543A-A7CB-4FB3-A3FC-0D4CFC9B97E8}" srcOrd="0" destOrd="0" presId="urn:microsoft.com/office/officeart/2005/8/layout/cycle7"/>
    <dgm:cxn modelId="{79A580EE-A0F1-4343-A7B9-7236051F8C6A}" type="presOf" srcId="{70FCCD96-B7A7-4753-A4BB-47F9F47E3501}" destId="{DEF00A35-B34E-49C9-B899-A507B778960A}" srcOrd="0" destOrd="0" presId="urn:microsoft.com/office/officeart/2005/8/layout/cycle7"/>
    <dgm:cxn modelId="{B88595EF-B663-49AB-912F-82F50A26759C}" type="presOf" srcId="{87139DEA-0DA4-4CC2-BA4E-B06F52B39717}" destId="{7FE713E4-4EB6-42BC-A374-564DFF21F45B}" srcOrd="1" destOrd="0" presId="urn:microsoft.com/office/officeart/2005/8/layout/cycle7"/>
    <dgm:cxn modelId="{1744DEF2-4B22-4562-BE09-5A29D7AD290F}" srcId="{31BFE0AC-6854-4B8B-BA31-1189AC2877AE}" destId="{B05EA5FF-809D-41A2-B009-D05E857BB3A3}" srcOrd="2" destOrd="0" parTransId="{549BB622-A9FD-4F79-8DEC-48D63B6928D9}" sibTransId="{4E2E82E3-C63A-4FB4-8D3D-F3A9F94F766F}"/>
    <dgm:cxn modelId="{65EF18F7-916A-40A4-8CD6-844AD8D48144}" srcId="{31BFE0AC-6854-4B8B-BA31-1189AC2877AE}" destId="{70FCCD96-B7A7-4753-A4BB-47F9F47E3501}" srcOrd="1" destOrd="0" parTransId="{6C8E3DF4-498C-4741-9B17-2B8386D35FDF}" sibTransId="{48A6193D-834E-405E-A591-AD8A3C9563DD}"/>
    <dgm:cxn modelId="{8DC19F69-F9A1-4553-B6D1-858FCEB9A823}" type="presParOf" srcId="{E0F20F1B-7395-405C-B1B1-57483D38514D}" destId="{A98E323D-BA49-475C-B1AB-835F7A2105E3}" srcOrd="0" destOrd="0" presId="urn:microsoft.com/office/officeart/2005/8/layout/cycle7"/>
    <dgm:cxn modelId="{75F874BA-FA35-408B-BD2D-6381F491F474}" type="presParOf" srcId="{E0F20F1B-7395-405C-B1B1-57483D38514D}" destId="{43A6CCB5-ACD9-47C5-A888-C7C705FF740A}" srcOrd="1" destOrd="0" presId="urn:microsoft.com/office/officeart/2005/8/layout/cycle7"/>
    <dgm:cxn modelId="{0A4548A2-AD0F-4078-B723-6EC2344B2F5D}" type="presParOf" srcId="{43A6CCB5-ACD9-47C5-A888-C7C705FF740A}" destId="{7FE713E4-4EB6-42BC-A374-564DFF21F45B}" srcOrd="0" destOrd="0" presId="urn:microsoft.com/office/officeart/2005/8/layout/cycle7"/>
    <dgm:cxn modelId="{B285C3B4-27CA-4A33-8F2B-812B676E0AC2}" type="presParOf" srcId="{E0F20F1B-7395-405C-B1B1-57483D38514D}" destId="{DEF00A35-B34E-49C9-B899-A507B778960A}" srcOrd="2" destOrd="0" presId="urn:microsoft.com/office/officeart/2005/8/layout/cycle7"/>
    <dgm:cxn modelId="{EAD05CBF-2659-4B91-883B-0E965F5B1DA0}" type="presParOf" srcId="{E0F20F1B-7395-405C-B1B1-57483D38514D}" destId="{352DFA5E-9288-4F8D-87FC-1062B160E26E}" srcOrd="3" destOrd="0" presId="urn:microsoft.com/office/officeart/2005/8/layout/cycle7"/>
    <dgm:cxn modelId="{68120F0C-18BC-4D25-B161-063E0021005F}" type="presParOf" srcId="{352DFA5E-9288-4F8D-87FC-1062B160E26E}" destId="{A7C5747C-6CE1-4E27-8501-FCD0CC2C4A0B}" srcOrd="0" destOrd="0" presId="urn:microsoft.com/office/officeart/2005/8/layout/cycle7"/>
    <dgm:cxn modelId="{3126DE7F-41E9-42E7-8D3A-000C619D906B}" type="presParOf" srcId="{E0F20F1B-7395-405C-B1B1-57483D38514D}" destId="{9964543A-A7CB-4FB3-A3FC-0D4CFC9B97E8}" srcOrd="4" destOrd="0" presId="urn:microsoft.com/office/officeart/2005/8/layout/cycle7"/>
    <dgm:cxn modelId="{65C4DF0F-18D8-40FD-93DE-0FCA39F05E7E}" type="presParOf" srcId="{E0F20F1B-7395-405C-B1B1-57483D38514D}" destId="{D6A8F47F-C51B-4BD6-802D-97E814A7BB14}" srcOrd="5" destOrd="0" presId="urn:microsoft.com/office/officeart/2005/8/layout/cycle7"/>
    <dgm:cxn modelId="{73F5A8B7-F687-4929-B4DA-106ED41234A1}" type="presParOf" srcId="{D6A8F47F-C51B-4BD6-802D-97E814A7BB14}" destId="{13739772-89D7-4639-B83C-4AC3EE1B963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DE04B6-44D1-40E6-B80B-BFAFD413C7F8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0CC8D6D-7DA6-474D-908A-449642C22ED1}">
      <dgm:prSet phldrT="[Текст]" phldr="1"/>
      <dgm:spPr/>
      <dgm:t>
        <a:bodyPr/>
        <a:lstStyle/>
        <a:p>
          <a:endParaRPr lang="uk-UA"/>
        </a:p>
      </dgm:t>
    </dgm:pt>
    <dgm:pt modelId="{8A9015A6-3735-42F0-8E19-92A3DEBA1727}" type="parTrans" cxnId="{FF260B2C-C7E6-4956-B547-309BBB294285}">
      <dgm:prSet/>
      <dgm:spPr/>
      <dgm:t>
        <a:bodyPr/>
        <a:lstStyle/>
        <a:p>
          <a:endParaRPr lang="uk-UA"/>
        </a:p>
      </dgm:t>
    </dgm:pt>
    <dgm:pt modelId="{01354FC4-C926-4AEC-9092-9D17F93D48E0}" type="sibTrans" cxnId="{FF260B2C-C7E6-4956-B547-309BBB294285}">
      <dgm:prSet/>
      <dgm:spPr/>
      <dgm:t>
        <a:bodyPr/>
        <a:lstStyle/>
        <a:p>
          <a:endParaRPr lang="uk-UA"/>
        </a:p>
      </dgm:t>
    </dgm:pt>
    <dgm:pt modelId="{A6718926-8B7D-4FCD-A417-C7827DBDFF13}">
      <dgm:prSet phldrT="[Текст]" custT="1"/>
      <dgm:spPr/>
      <dgm:t>
        <a:bodyPr/>
        <a:lstStyle/>
        <a:p>
          <a:pPr algn="just"/>
          <a:r>
            <a:rPr lang="uk-UA" sz="3800" dirty="0"/>
            <a:t> </a:t>
          </a:r>
          <a:r>
            <a:rPr lang="uk-UA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Корупційне правопорушення </a:t>
          </a:r>
          <a:r>
            <a:rPr lang="uk-UA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– діяння, що містить ознаки корупції, вчинене особою, зазначеною у ч. 1 ст. 3 Закону України «Про запобігання корупції», за яке законом встановлено кримінальну, дисциплінарну та/або цивільно-правову відповідальність. </a:t>
          </a:r>
        </a:p>
      </dgm:t>
    </dgm:pt>
    <dgm:pt modelId="{8945FCBB-C5F1-4935-8000-9D894EF86DB8}" type="parTrans" cxnId="{4E1EC513-46CF-4486-87D6-6424F3B94BB3}">
      <dgm:prSet/>
      <dgm:spPr/>
      <dgm:t>
        <a:bodyPr/>
        <a:lstStyle/>
        <a:p>
          <a:endParaRPr lang="uk-UA"/>
        </a:p>
      </dgm:t>
    </dgm:pt>
    <dgm:pt modelId="{B3048B54-1664-4A4B-884B-EECBDA962808}" type="sibTrans" cxnId="{4E1EC513-46CF-4486-87D6-6424F3B94BB3}">
      <dgm:prSet/>
      <dgm:spPr/>
      <dgm:t>
        <a:bodyPr/>
        <a:lstStyle/>
        <a:p>
          <a:endParaRPr lang="uk-UA"/>
        </a:p>
      </dgm:t>
    </dgm:pt>
    <dgm:pt modelId="{E7E9837F-898D-49D3-877F-87C4710B336D}">
      <dgm:prSet phldrT="[Текст]" phldr="1"/>
      <dgm:spPr/>
      <dgm:t>
        <a:bodyPr/>
        <a:lstStyle/>
        <a:p>
          <a:endParaRPr lang="uk-UA"/>
        </a:p>
      </dgm:t>
    </dgm:pt>
    <dgm:pt modelId="{6D25DD91-1647-404D-892D-E81005921944}" type="parTrans" cxnId="{1E561EFD-9B89-45C5-9599-AEEBA21F1794}">
      <dgm:prSet/>
      <dgm:spPr/>
      <dgm:t>
        <a:bodyPr/>
        <a:lstStyle/>
        <a:p>
          <a:endParaRPr lang="uk-UA"/>
        </a:p>
      </dgm:t>
    </dgm:pt>
    <dgm:pt modelId="{2569AEAC-CD92-4D90-8C93-F4C80B2BC8FD}" type="sibTrans" cxnId="{1E561EFD-9B89-45C5-9599-AEEBA21F1794}">
      <dgm:prSet/>
      <dgm:spPr/>
      <dgm:t>
        <a:bodyPr/>
        <a:lstStyle/>
        <a:p>
          <a:endParaRPr lang="uk-UA"/>
        </a:p>
      </dgm:t>
    </dgm:pt>
    <dgm:pt modelId="{EC9AE83B-9E7F-43E4-9844-CCF01966AEBE}">
      <dgm:prSet phldrT="[Текст]" custT="1"/>
      <dgm:spPr/>
      <dgm:t>
        <a:bodyPr/>
        <a:lstStyle/>
        <a:p>
          <a:pPr algn="just"/>
          <a:r>
            <a:rPr lang="uk-UA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Правопорушення, пов’язане з корупцією </a:t>
          </a:r>
          <a:r>
            <a:rPr lang="uk-UA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– діяння, що не містить ознак корупції, але порушує встановлені цим Законом вимоги, заборони та обмеження, вчинене особою, зазначеною у ч. 1 ст. 3 України «Про запобігання корупції», за яке законом встановлено кримінальну, адміністративну, дисциплінарну та/або цивільно-правову відповідальність</a:t>
          </a:r>
          <a:r>
            <a:rPr lang="uk-UA" sz="31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sz="3100" dirty="0"/>
        </a:p>
      </dgm:t>
    </dgm:pt>
    <dgm:pt modelId="{EC745529-AF68-4B06-924A-688E929D596C}" type="parTrans" cxnId="{E2AEC8DC-438D-4F15-8F5C-6ECF695D1865}">
      <dgm:prSet/>
      <dgm:spPr/>
      <dgm:t>
        <a:bodyPr/>
        <a:lstStyle/>
        <a:p>
          <a:endParaRPr lang="uk-UA"/>
        </a:p>
      </dgm:t>
    </dgm:pt>
    <dgm:pt modelId="{0308D7E1-7A7C-4206-8358-E7E09B31C7A1}" type="sibTrans" cxnId="{E2AEC8DC-438D-4F15-8F5C-6ECF695D1865}">
      <dgm:prSet/>
      <dgm:spPr/>
      <dgm:t>
        <a:bodyPr/>
        <a:lstStyle/>
        <a:p>
          <a:endParaRPr lang="uk-UA"/>
        </a:p>
      </dgm:t>
    </dgm:pt>
    <dgm:pt modelId="{9BE377F0-F487-4C22-BFF7-893AD1BD4382}">
      <dgm:prSet phldrT="[Текст]" phldr="1"/>
      <dgm:spPr/>
      <dgm:t>
        <a:bodyPr/>
        <a:lstStyle/>
        <a:p>
          <a:endParaRPr lang="uk-UA"/>
        </a:p>
      </dgm:t>
    </dgm:pt>
    <dgm:pt modelId="{45521B46-336D-4756-AB92-9F1D70A03F7C}" type="parTrans" cxnId="{79DF960B-D90B-4812-8BA7-1BA7C668E515}">
      <dgm:prSet/>
      <dgm:spPr/>
      <dgm:t>
        <a:bodyPr/>
        <a:lstStyle/>
        <a:p>
          <a:endParaRPr lang="uk-UA"/>
        </a:p>
      </dgm:t>
    </dgm:pt>
    <dgm:pt modelId="{6FD539FE-2B06-4409-AE86-05B757E8354C}" type="sibTrans" cxnId="{79DF960B-D90B-4812-8BA7-1BA7C668E515}">
      <dgm:prSet/>
      <dgm:spPr/>
      <dgm:t>
        <a:bodyPr/>
        <a:lstStyle/>
        <a:p>
          <a:endParaRPr lang="uk-UA"/>
        </a:p>
      </dgm:t>
    </dgm:pt>
    <dgm:pt modelId="{E74210E8-669E-4A04-B5C0-E79D1DB4426E}">
      <dgm:prSet phldrT="[Текст]" custT="1"/>
      <dgm:spPr/>
      <dgm:t>
        <a:bodyPr/>
        <a:lstStyle/>
        <a:p>
          <a:pPr algn="just"/>
          <a:r>
            <a:rPr lang="uk-UA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Інші порушення вимог Закону України «Про запобігання корупції»: </a:t>
          </a:r>
          <a:r>
            <a:rPr lang="uk-UA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недотримання вимог щодо прийняття антикорупційної програми, проведення спеціальної перевірки, проведення службового розслідування, забезпечення каналів для повідомлень, притягнення до дисциплінарної відповідальності за вчинення пов’язаного з корупцією правопорушення тощо. </a:t>
          </a:r>
          <a:endParaRPr lang="uk-UA" sz="3200" dirty="0"/>
        </a:p>
      </dgm:t>
    </dgm:pt>
    <dgm:pt modelId="{64A35A4A-92C6-46A0-8D10-315B55EC538F}" type="parTrans" cxnId="{8CEED39C-F2F2-4976-83FC-7EF32458EEC0}">
      <dgm:prSet/>
      <dgm:spPr/>
      <dgm:t>
        <a:bodyPr/>
        <a:lstStyle/>
        <a:p>
          <a:endParaRPr lang="uk-UA"/>
        </a:p>
      </dgm:t>
    </dgm:pt>
    <dgm:pt modelId="{7C26DFAB-CA98-4654-8142-32A1ABAF5514}" type="sibTrans" cxnId="{8CEED39C-F2F2-4976-83FC-7EF32458EEC0}">
      <dgm:prSet/>
      <dgm:spPr/>
      <dgm:t>
        <a:bodyPr/>
        <a:lstStyle/>
        <a:p>
          <a:endParaRPr lang="uk-UA"/>
        </a:p>
      </dgm:t>
    </dgm:pt>
    <dgm:pt modelId="{AB2610FB-82F5-4BE6-A2F4-DDFF018EE37A}">
      <dgm:prSet/>
      <dgm:spPr/>
      <dgm:t>
        <a:bodyPr/>
        <a:lstStyle/>
        <a:p>
          <a:pPr algn="l"/>
          <a:endParaRPr lang="uk-UA" sz="3800" dirty="0"/>
        </a:p>
      </dgm:t>
    </dgm:pt>
    <dgm:pt modelId="{76F9BD32-CB1C-4180-BF20-C0427FE808AA}" type="parTrans" cxnId="{734B0F4C-634F-4FE4-AD9F-2B0AC1B5CE0A}">
      <dgm:prSet/>
      <dgm:spPr/>
      <dgm:t>
        <a:bodyPr/>
        <a:lstStyle/>
        <a:p>
          <a:endParaRPr lang="uk-UA"/>
        </a:p>
      </dgm:t>
    </dgm:pt>
    <dgm:pt modelId="{B3FED6C3-82E0-4E6B-80E4-9A80886A9EF3}" type="sibTrans" cxnId="{734B0F4C-634F-4FE4-AD9F-2B0AC1B5CE0A}">
      <dgm:prSet/>
      <dgm:spPr/>
      <dgm:t>
        <a:bodyPr/>
        <a:lstStyle/>
        <a:p>
          <a:endParaRPr lang="uk-UA"/>
        </a:p>
      </dgm:t>
    </dgm:pt>
    <dgm:pt modelId="{6B68B062-E31A-47AC-A094-1CC08471BFBE}" type="pres">
      <dgm:prSet presAssocID="{DBDE04B6-44D1-40E6-B80B-BFAFD413C7F8}" presName="linearFlow" presStyleCnt="0">
        <dgm:presLayoutVars>
          <dgm:dir/>
          <dgm:animLvl val="lvl"/>
          <dgm:resizeHandles/>
        </dgm:presLayoutVars>
      </dgm:prSet>
      <dgm:spPr/>
    </dgm:pt>
    <dgm:pt modelId="{F259660F-403D-45DF-94D4-24290885C8F6}" type="pres">
      <dgm:prSet presAssocID="{30CC8D6D-7DA6-474D-908A-449642C22ED1}" presName="compositeNode" presStyleCnt="0">
        <dgm:presLayoutVars>
          <dgm:bulletEnabled val="1"/>
        </dgm:presLayoutVars>
      </dgm:prSet>
      <dgm:spPr/>
    </dgm:pt>
    <dgm:pt modelId="{09BF34E3-9D72-43C2-957A-20352562680C}" type="pres">
      <dgm:prSet presAssocID="{30CC8D6D-7DA6-474D-908A-449642C22ED1}" presName="image" presStyleLbl="fgImgPlace1" presStyleIdx="0" presStyleCnt="3"/>
      <dgm:spPr/>
    </dgm:pt>
    <dgm:pt modelId="{4CB0F8A6-01A7-42D1-9C46-592B95DB35E1}" type="pres">
      <dgm:prSet presAssocID="{30CC8D6D-7DA6-474D-908A-449642C22ED1}" presName="childNode" presStyleLbl="node1" presStyleIdx="0" presStyleCnt="3" custScaleX="174530" custScaleY="98276" custLinFactNeighborX="-14028" custLinFactNeighborY="899">
        <dgm:presLayoutVars>
          <dgm:bulletEnabled val="1"/>
        </dgm:presLayoutVars>
      </dgm:prSet>
      <dgm:spPr/>
    </dgm:pt>
    <dgm:pt modelId="{7426F773-E004-4E18-B98D-217B2D5B39D6}" type="pres">
      <dgm:prSet presAssocID="{30CC8D6D-7DA6-474D-908A-449642C22ED1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40CC2DCA-4859-4665-9D6C-2F926028CD2E}" type="pres">
      <dgm:prSet presAssocID="{01354FC4-C926-4AEC-9092-9D17F93D48E0}" presName="sibTrans" presStyleCnt="0"/>
      <dgm:spPr/>
    </dgm:pt>
    <dgm:pt modelId="{26B9B08A-B022-4671-91D8-31F7AF49FC9B}" type="pres">
      <dgm:prSet presAssocID="{E7E9837F-898D-49D3-877F-87C4710B336D}" presName="compositeNode" presStyleCnt="0">
        <dgm:presLayoutVars>
          <dgm:bulletEnabled val="1"/>
        </dgm:presLayoutVars>
      </dgm:prSet>
      <dgm:spPr/>
    </dgm:pt>
    <dgm:pt modelId="{FDD8AA06-FA23-41D3-B6A3-A2C4C212710C}" type="pres">
      <dgm:prSet presAssocID="{E7E9837F-898D-49D3-877F-87C4710B336D}" presName="image" presStyleLbl="fgImgPlace1" presStyleIdx="1" presStyleCnt="3"/>
      <dgm:spPr/>
    </dgm:pt>
    <dgm:pt modelId="{F8B0210B-8E83-4D20-BBD2-B46D7BD79519}" type="pres">
      <dgm:prSet presAssocID="{E7E9837F-898D-49D3-877F-87C4710B336D}" presName="childNode" presStyleLbl="node1" presStyleIdx="1" presStyleCnt="3" custScaleX="162439" custLinFactNeighborX="3274" custLinFactNeighborY="2698">
        <dgm:presLayoutVars>
          <dgm:bulletEnabled val="1"/>
        </dgm:presLayoutVars>
      </dgm:prSet>
      <dgm:spPr/>
    </dgm:pt>
    <dgm:pt modelId="{2CB7460F-2EFE-47B8-9FBA-5920E8B01D2C}" type="pres">
      <dgm:prSet presAssocID="{E7E9837F-898D-49D3-877F-87C4710B336D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2CBF60FF-B7E9-439A-BA40-6C7B5190FFEC}" type="pres">
      <dgm:prSet presAssocID="{2569AEAC-CD92-4D90-8C93-F4C80B2BC8FD}" presName="sibTrans" presStyleCnt="0"/>
      <dgm:spPr/>
    </dgm:pt>
    <dgm:pt modelId="{D9796FC5-7D17-47F8-8B6E-3463820B2BA7}" type="pres">
      <dgm:prSet presAssocID="{9BE377F0-F487-4C22-BFF7-893AD1BD4382}" presName="compositeNode" presStyleCnt="0">
        <dgm:presLayoutVars>
          <dgm:bulletEnabled val="1"/>
        </dgm:presLayoutVars>
      </dgm:prSet>
      <dgm:spPr/>
    </dgm:pt>
    <dgm:pt modelId="{33C2F3FE-1C17-481F-A71C-01B6FE31FAA6}" type="pres">
      <dgm:prSet presAssocID="{9BE377F0-F487-4C22-BFF7-893AD1BD4382}" presName="image" presStyleLbl="fgImgPlace1" presStyleIdx="2" presStyleCnt="3"/>
      <dgm:spPr/>
    </dgm:pt>
    <dgm:pt modelId="{5F35D0EA-87D4-456D-9243-4355FAD88FEC}" type="pres">
      <dgm:prSet presAssocID="{9BE377F0-F487-4C22-BFF7-893AD1BD4382}" presName="childNode" presStyleLbl="node1" presStyleIdx="2" presStyleCnt="3" custScaleX="162323" custLinFactNeighborX="17409" custLinFactNeighborY="2698">
        <dgm:presLayoutVars>
          <dgm:bulletEnabled val="1"/>
        </dgm:presLayoutVars>
      </dgm:prSet>
      <dgm:spPr/>
    </dgm:pt>
    <dgm:pt modelId="{458BAE48-7DD6-4400-A55D-7BD02520679F}" type="pres">
      <dgm:prSet presAssocID="{9BE377F0-F487-4C22-BFF7-893AD1BD4382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79554A09-8160-473D-A2AF-C5AF3DA184F7}" type="presOf" srcId="{EC9AE83B-9E7F-43E4-9844-CCF01966AEBE}" destId="{F8B0210B-8E83-4D20-BBD2-B46D7BD79519}" srcOrd="0" destOrd="0" presId="urn:microsoft.com/office/officeart/2005/8/layout/hList2"/>
    <dgm:cxn modelId="{79DF960B-D90B-4812-8BA7-1BA7C668E515}" srcId="{DBDE04B6-44D1-40E6-B80B-BFAFD413C7F8}" destId="{9BE377F0-F487-4C22-BFF7-893AD1BD4382}" srcOrd="2" destOrd="0" parTransId="{45521B46-336D-4756-AB92-9F1D70A03F7C}" sibTransId="{6FD539FE-2B06-4409-AE86-05B757E8354C}"/>
    <dgm:cxn modelId="{7FC8AD0B-4ABE-4A32-A0DB-2C13A07A4673}" type="presOf" srcId="{E74210E8-669E-4A04-B5C0-E79D1DB4426E}" destId="{5F35D0EA-87D4-456D-9243-4355FAD88FEC}" srcOrd="0" destOrd="0" presId="urn:microsoft.com/office/officeart/2005/8/layout/hList2"/>
    <dgm:cxn modelId="{4E1EC513-46CF-4486-87D6-6424F3B94BB3}" srcId="{30CC8D6D-7DA6-474D-908A-449642C22ED1}" destId="{A6718926-8B7D-4FCD-A417-C7827DBDFF13}" srcOrd="0" destOrd="0" parTransId="{8945FCBB-C5F1-4935-8000-9D894EF86DB8}" sibTransId="{B3048B54-1664-4A4B-884B-EECBDA962808}"/>
    <dgm:cxn modelId="{FF260B2C-C7E6-4956-B547-309BBB294285}" srcId="{DBDE04B6-44D1-40E6-B80B-BFAFD413C7F8}" destId="{30CC8D6D-7DA6-474D-908A-449642C22ED1}" srcOrd="0" destOrd="0" parTransId="{8A9015A6-3735-42F0-8E19-92A3DEBA1727}" sibTransId="{01354FC4-C926-4AEC-9092-9D17F93D48E0}"/>
    <dgm:cxn modelId="{74712E40-83CE-4767-A3E4-D364778E9047}" type="presOf" srcId="{DBDE04B6-44D1-40E6-B80B-BFAFD413C7F8}" destId="{6B68B062-E31A-47AC-A094-1CC08471BFBE}" srcOrd="0" destOrd="0" presId="urn:microsoft.com/office/officeart/2005/8/layout/hList2"/>
    <dgm:cxn modelId="{734B0F4C-634F-4FE4-AD9F-2B0AC1B5CE0A}" srcId="{30CC8D6D-7DA6-474D-908A-449642C22ED1}" destId="{AB2610FB-82F5-4BE6-A2F4-DDFF018EE37A}" srcOrd="1" destOrd="0" parTransId="{76F9BD32-CB1C-4180-BF20-C0427FE808AA}" sibTransId="{B3FED6C3-82E0-4E6B-80E4-9A80886A9EF3}"/>
    <dgm:cxn modelId="{B06D2952-386B-49E5-BE72-F116D59D39D0}" type="presOf" srcId="{A6718926-8B7D-4FCD-A417-C7827DBDFF13}" destId="{4CB0F8A6-01A7-42D1-9C46-592B95DB35E1}" srcOrd="0" destOrd="0" presId="urn:microsoft.com/office/officeart/2005/8/layout/hList2"/>
    <dgm:cxn modelId="{8CEED39C-F2F2-4976-83FC-7EF32458EEC0}" srcId="{9BE377F0-F487-4C22-BFF7-893AD1BD4382}" destId="{E74210E8-669E-4A04-B5C0-E79D1DB4426E}" srcOrd="0" destOrd="0" parTransId="{64A35A4A-92C6-46A0-8D10-315B55EC538F}" sibTransId="{7C26DFAB-CA98-4654-8142-32A1ABAF5514}"/>
    <dgm:cxn modelId="{6FE21BCF-9701-4A8F-B7B5-66B58B081478}" type="presOf" srcId="{E7E9837F-898D-49D3-877F-87C4710B336D}" destId="{2CB7460F-2EFE-47B8-9FBA-5920E8B01D2C}" srcOrd="0" destOrd="0" presId="urn:microsoft.com/office/officeart/2005/8/layout/hList2"/>
    <dgm:cxn modelId="{6932E5D4-522B-4F6B-A6C9-B2124D7B7C96}" type="presOf" srcId="{9BE377F0-F487-4C22-BFF7-893AD1BD4382}" destId="{458BAE48-7DD6-4400-A55D-7BD02520679F}" srcOrd="0" destOrd="0" presId="urn:microsoft.com/office/officeart/2005/8/layout/hList2"/>
    <dgm:cxn modelId="{E2AEC8DC-438D-4F15-8F5C-6ECF695D1865}" srcId="{E7E9837F-898D-49D3-877F-87C4710B336D}" destId="{EC9AE83B-9E7F-43E4-9844-CCF01966AEBE}" srcOrd="0" destOrd="0" parTransId="{EC745529-AF68-4B06-924A-688E929D596C}" sibTransId="{0308D7E1-7A7C-4206-8358-E7E09B31C7A1}"/>
    <dgm:cxn modelId="{950561E2-B288-4CA1-BA0D-6E5E373E2353}" type="presOf" srcId="{30CC8D6D-7DA6-474D-908A-449642C22ED1}" destId="{7426F773-E004-4E18-B98D-217B2D5B39D6}" srcOrd="0" destOrd="0" presId="urn:microsoft.com/office/officeart/2005/8/layout/hList2"/>
    <dgm:cxn modelId="{ABA32CE7-782C-46B1-A47B-B5D858EECA84}" type="presOf" srcId="{AB2610FB-82F5-4BE6-A2F4-DDFF018EE37A}" destId="{4CB0F8A6-01A7-42D1-9C46-592B95DB35E1}" srcOrd="0" destOrd="1" presId="urn:microsoft.com/office/officeart/2005/8/layout/hList2"/>
    <dgm:cxn modelId="{1E561EFD-9B89-45C5-9599-AEEBA21F1794}" srcId="{DBDE04B6-44D1-40E6-B80B-BFAFD413C7F8}" destId="{E7E9837F-898D-49D3-877F-87C4710B336D}" srcOrd="1" destOrd="0" parTransId="{6D25DD91-1647-404D-892D-E81005921944}" sibTransId="{2569AEAC-CD92-4D90-8C93-F4C80B2BC8FD}"/>
    <dgm:cxn modelId="{1BB3C9B3-128B-4BBD-AB38-8C2268B5F7BA}" type="presParOf" srcId="{6B68B062-E31A-47AC-A094-1CC08471BFBE}" destId="{F259660F-403D-45DF-94D4-24290885C8F6}" srcOrd="0" destOrd="0" presId="urn:microsoft.com/office/officeart/2005/8/layout/hList2"/>
    <dgm:cxn modelId="{00008E16-D5FB-445D-A67E-8C33151E11A2}" type="presParOf" srcId="{F259660F-403D-45DF-94D4-24290885C8F6}" destId="{09BF34E3-9D72-43C2-957A-20352562680C}" srcOrd="0" destOrd="0" presId="urn:microsoft.com/office/officeart/2005/8/layout/hList2"/>
    <dgm:cxn modelId="{6AD5D778-6BDB-4DA3-A696-C5DCB0E550B0}" type="presParOf" srcId="{F259660F-403D-45DF-94D4-24290885C8F6}" destId="{4CB0F8A6-01A7-42D1-9C46-592B95DB35E1}" srcOrd="1" destOrd="0" presId="urn:microsoft.com/office/officeart/2005/8/layout/hList2"/>
    <dgm:cxn modelId="{717DCE7F-71E6-46B8-A70B-B9D9F3B7332E}" type="presParOf" srcId="{F259660F-403D-45DF-94D4-24290885C8F6}" destId="{7426F773-E004-4E18-B98D-217B2D5B39D6}" srcOrd="2" destOrd="0" presId="urn:microsoft.com/office/officeart/2005/8/layout/hList2"/>
    <dgm:cxn modelId="{F6FEB54A-27D2-42B8-9E84-88BCC1939F4E}" type="presParOf" srcId="{6B68B062-E31A-47AC-A094-1CC08471BFBE}" destId="{40CC2DCA-4859-4665-9D6C-2F926028CD2E}" srcOrd="1" destOrd="0" presId="urn:microsoft.com/office/officeart/2005/8/layout/hList2"/>
    <dgm:cxn modelId="{33DB049E-83BE-4A55-9D66-3DCD13222737}" type="presParOf" srcId="{6B68B062-E31A-47AC-A094-1CC08471BFBE}" destId="{26B9B08A-B022-4671-91D8-31F7AF49FC9B}" srcOrd="2" destOrd="0" presId="urn:microsoft.com/office/officeart/2005/8/layout/hList2"/>
    <dgm:cxn modelId="{31991030-FF18-497C-8DEE-45C0EAEDE800}" type="presParOf" srcId="{26B9B08A-B022-4671-91D8-31F7AF49FC9B}" destId="{FDD8AA06-FA23-41D3-B6A3-A2C4C212710C}" srcOrd="0" destOrd="0" presId="urn:microsoft.com/office/officeart/2005/8/layout/hList2"/>
    <dgm:cxn modelId="{BFD5E8A1-B5D8-457C-B47F-599BBB3B2D70}" type="presParOf" srcId="{26B9B08A-B022-4671-91D8-31F7AF49FC9B}" destId="{F8B0210B-8E83-4D20-BBD2-B46D7BD79519}" srcOrd="1" destOrd="0" presId="urn:microsoft.com/office/officeart/2005/8/layout/hList2"/>
    <dgm:cxn modelId="{373E1D32-BAD4-41BF-8CF6-DA1FB8B6DD62}" type="presParOf" srcId="{26B9B08A-B022-4671-91D8-31F7AF49FC9B}" destId="{2CB7460F-2EFE-47B8-9FBA-5920E8B01D2C}" srcOrd="2" destOrd="0" presId="urn:microsoft.com/office/officeart/2005/8/layout/hList2"/>
    <dgm:cxn modelId="{9D9EE3F6-4E80-4327-80FD-AE59D03412CA}" type="presParOf" srcId="{6B68B062-E31A-47AC-A094-1CC08471BFBE}" destId="{2CBF60FF-B7E9-439A-BA40-6C7B5190FFEC}" srcOrd="3" destOrd="0" presId="urn:microsoft.com/office/officeart/2005/8/layout/hList2"/>
    <dgm:cxn modelId="{6FD47EE4-190D-4010-91A0-0760D10DEF2F}" type="presParOf" srcId="{6B68B062-E31A-47AC-A094-1CC08471BFBE}" destId="{D9796FC5-7D17-47F8-8B6E-3463820B2BA7}" srcOrd="4" destOrd="0" presId="urn:microsoft.com/office/officeart/2005/8/layout/hList2"/>
    <dgm:cxn modelId="{8DB95879-FBE5-426F-8E91-201D8DEEA3F3}" type="presParOf" srcId="{D9796FC5-7D17-47F8-8B6E-3463820B2BA7}" destId="{33C2F3FE-1C17-481F-A71C-01B6FE31FAA6}" srcOrd="0" destOrd="0" presId="urn:microsoft.com/office/officeart/2005/8/layout/hList2"/>
    <dgm:cxn modelId="{30516AD1-D1B3-439B-9A35-84D21B2F35AC}" type="presParOf" srcId="{D9796FC5-7D17-47F8-8B6E-3463820B2BA7}" destId="{5F35D0EA-87D4-456D-9243-4355FAD88FEC}" srcOrd="1" destOrd="0" presId="urn:microsoft.com/office/officeart/2005/8/layout/hList2"/>
    <dgm:cxn modelId="{148F0906-1BEC-468E-8536-F48B504A2FC0}" type="presParOf" srcId="{D9796FC5-7D17-47F8-8B6E-3463820B2BA7}" destId="{458BAE48-7DD6-4400-A55D-7BD02520679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3DC112-27D0-4156-A6D5-6A83E1B8481E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782820B7-1D73-42ED-A1B1-D56952EEB8C9}">
      <dgm:prSet phldrT="[Текст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uk-UA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внутрішні канали</a:t>
          </a:r>
          <a:endParaRPr lang="uk-UA" dirty="0"/>
        </a:p>
      </dgm:t>
    </dgm:pt>
    <dgm:pt modelId="{4FF2532A-E917-472A-9DAA-6BD9C31329AB}" type="parTrans" cxnId="{2F940747-2095-4AE4-863E-37975FE45811}">
      <dgm:prSet/>
      <dgm:spPr/>
      <dgm:t>
        <a:bodyPr/>
        <a:lstStyle/>
        <a:p>
          <a:endParaRPr lang="uk-UA"/>
        </a:p>
      </dgm:t>
    </dgm:pt>
    <dgm:pt modelId="{4CC88AFB-E0EA-4C18-9776-AF7A3D96582F}" type="sibTrans" cxnId="{2F940747-2095-4AE4-863E-37975FE45811}">
      <dgm:prSet/>
      <dgm:spPr/>
      <dgm:t>
        <a:bodyPr/>
        <a:lstStyle/>
        <a:p>
          <a:endParaRPr lang="uk-UA"/>
        </a:p>
      </dgm:t>
    </dgm:pt>
    <dgm:pt modelId="{8BD9F7B1-918F-4E44-AC25-705E1646E3BC}">
      <dgm:prSet phldrT="[Текст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uk-UA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регулярні канали</a:t>
          </a:r>
          <a:endParaRPr lang="uk-UA" dirty="0"/>
        </a:p>
      </dgm:t>
    </dgm:pt>
    <dgm:pt modelId="{B8BE97CA-7928-4663-BD4D-79AE61961846}" type="parTrans" cxnId="{DFF4344B-F4C4-4FF2-A63F-5412B0F09677}">
      <dgm:prSet/>
      <dgm:spPr/>
      <dgm:t>
        <a:bodyPr/>
        <a:lstStyle/>
        <a:p>
          <a:endParaRPr lang="uk-UA"/>
        </a:p>
      </dgm:t>
    </dgm:pt>
    <dgm:pt modelId="{0C5FB65A-9482-4FAF-B44A-5F32C3EC369F}" type="sibTrans" cxnId="{DFF4344B-F4C4-4FF2-A63F-5412B0F09677}">
      <dgm:prSet/>
      <dgm:spPr/>
      <dgm:t>
        <a:bodyPr/>
        <a:lstStyle/>
        <a:p>
          <a:endParaRPr lang="uk-UA"/>
        </a:p>
      </dgm:t>
    </dgm:pt>
    <dgm:pt modelId="{5079BF9A-441E-4228-8601-7A8190B82369}">
      <dgm:prSet phldrT="[Текст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uk-UA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зовнішні канали</a:t>
          </a:r>
          <a:endParaRPr lang="uk-UA" dirty="0"/>
        </a:p>
      </dgm:t>
    </dgm:pt>
    <dgm:pt modelId="{2BFF3C76-9E72-40EA-829F-98B1447EE9D6}" type="parTrans" cxnId="{1AEF258B-66EA-401D-BA12-9C160324E691}">
      <dgm:prSet/>
      <dgm:spPr/>
      <dgm:t>
        <a:bodyPr/>
        <a:lstStyle/>
        <a:p>
          <a:endParaRPr lang="uk-UA"/>
        </a:p>
      </dgm:t>
    </dgm:pt>
    <dgm:pt modelId="{9647127D-C921-4ABC-95C5-9395885661F2}" type="sibTrans" cxnId="{1AEF258B-66EA-401D-BA12-9C160324E691}">
      <dgm:prSet/>
      <dgm:spPr/>
      <dgm:t>
        <a:bodyPr/>
        <a:lstStyle/>
        <a:p>
          <a:endParaRPr lang="uk-UA"/>
        </a:p>
      </dgm:t>
    </dgm:pt>
    <dgm:pt modelId="{F06D1DC2-7822-4140-AE7E-0FDF4BF9800C}" type="pres">
      <dgm:prSet presAssocID="{023DC112-27D0-4156-A6D5-6A83E1B8481E}" presName="compositeShape" presStyleCnt="0">
        <dgm:presLayoutVars>
          <dgm:chMax val="7"/>
          <dgm:dir/>
          <dgm:resizeHandles val="exact"/>
        </dgm:presLayoutVars>
      </dgm:prSet>
      <dgm:spPr/>
    </dgm:pt>
    <dgm:pt modelId="{C5FDB4CE-C7BC-4D77-8085-162CC052B558}" type="pres">
      <dgm:prSet presAssocID="{023DC112-27D0-4156-A6D5-6A83E1B8481E}" presName="wedge1" presStyleLbl="node1" presStyleIdx="0" presStyleCnt="3"/>
      <dgm:spPr/>
    </dgm:pt>
    <dgm:pt modelId="{1396E066-5C00-4824-820F-47C06C915770}" type="pres">
      <dgm:prSet presAssocID="{023DC112-27D0-4156-A6D5-6A83E1B8481E}" presName="dummy1a" presStyleCnt="0"/>
      <dgm:spPr/>
    </dgm:pt>
    <dgm:pt modelId="{18A70EA1-29C6-4261-8B16-7AFA84921164}" type="pres">
      <dgm:prSet presAssocID="{023DC112-27D0-4156-A6D5-6A83E1B8481E}" presName="dummy1b" presStyleCnt="0"/>
      <dgm:spPr/>
    </dgm:pt>
    <dgm:pt modelId="{CF9BDB5B-A475-4FCD-8891-B97096AAFE89}" type="pres">
      <dgm:prSet presAssocID="{023DC112-27D0-4156-A6D5-6A83E1B8481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9F1CD5E-D1E7-4975-85D3-E36DBD51D5DC}" type="pres">
      <dgm:prSet presAssocID="{023DC112-27D0-4156-A6D5-6A83E1B8481E}" presName="wedge2" presStyleLbl="node1" presStyleIdx="1" presStyleCnt="3"/>
      <dgm:spPr/>
    </dgm:pt>
    <dgm:pt modelId="{14E7484F-0FD5-47FE-AF20-90003A0E29A5}" type="pres">
      <dgm:prSet presAssocID="{023DC112-27D0-4156-A6D5-6A83E1B8481E}" presName="dummy2a" presStyleCnt="0"/>
      <dgm:spPr/>
    </dgm:pt>
    <dgm:pt modelId="{769A535C-7C8F-4FAF-9F47-2A8540AF071A}" type="pres">
      <dgm:prSet presAssocID="{023DC112-27D0-4156-A6D5-6A83E1B8481E}" presName="dummy2b" presStyleCnt="0"/>
      <dgm:spPr/>
    </dgm:pt>
    <dgm:pt modelId="{205F2A05-B6E7-4752-9EC5-3F5EC3950443}" type="pres">
      <dgm:prSet presAssocID="{023DC112-27D0-4156-A6D5-6A83E1B8481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7917830-12E6-47A2-9B31-BE196481DD23}" type="pres">
      <dgm:prSet presAssocID="{023DC112-27D0-4156-A6D5-6A83E1B8481E}" presName="wedge3" presStyleLbl="node1" presStyleIdx="2" presStyleCnt="3"/>
      <dgm:spPr/>
    </dgm:pt>
    <dgm:pt modelId="{2A1059DD-D27B-4CED-BDBB-5D9FF41EE7E3}" type="pres">
      <dgm:prSet presAssocID="{023DC112-27D0-4156-A6D5-6A83E1B8481E}" presName="dummy3a" presStyleCnt="0"/>
      <dgm:spPr/>
    </dgm:pt>
    <dgm:pt modelId="{832481F1-12E8-4420-8D74-2CA247008B2A}" type="pres">
      <dgm:prSet presAssocID="{023DC112-27D0-4156-A6D5-6A83E1B8481E}" presName="dummy3b" presStyleCnt="0"/>
      <dgm:spPr/>
    </dgm:pt>
    <dgm:pt modelId="{911B5186-E702-4FE1-8498-41581C948BA8}" type="pres">
      <dgm:prSet presAssocID="{023DC112-27D0-4156-A6D5-6A83E1B8481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7B03975D-991C-4EE7-A1C9-5AA1C009C001}" type="pres">
      <dgm:prSet presAssocID="{4CC88AFB-E0EA-4C18-9776-AF7A3D96582F}" presName="arrowWedge1" presStyleLbl="fgSibTrans2D1" presStyleIdx="0" presStyleCnt="3"/>
      <dgm:spPr/>
    </dgm:pt>
    <dgm:pt modelId="{89455135-B9C5-4FEB-B69B-F5A1C1044EE5}" type="pres">
      <dgm:prSet presAssocID="{0C5FB65A-9482-4FAF-B44A-5F32C3EC369F}" presName="arrowWedge2" presStyleLbl="fgSibTrans2D1" presStyleIdx="1" presStyleCnt="3"/>
      <dgm:spPr/>
    </dgm:pt>
    <dgm:pt modelId="{965B18D9-0E38-4335-B3CD-19BE5B745426}" type="pres">
      <dgm:prSet presAssocID="{9647127D-C921-4ABC-95C5-9395885661F2}" presName="arrowWedge3" presStyleLbl="fgSibTrans2D1" presStyleIdx="2" presStyleCnt="3"/>
      <dgm:spPr/>
    </dgm:pt>
  </dgm:ptLst>
  <dgm:cxnLst>
    <dgm:cxn modelId="{C4EF751A-1944-450A-95B8-743733393C85}" type="presOf" srcId="{782820B7-1D73-42ED-A1B1-D56952EEB8C9}" destId="{C5FDB4CE-C7BC-4D77-8085-162CC052B558}" srcOrd="0" destOrd="0" presId="urn:microsoft.com/office/officeart/2005/8/layout/cycle8"/>
    <dgm:cxn modelId="{1DECEF5C-10C2-4976-89BF-2B2F5B2C270B}" type="presOf" srcId="{8BD9F7B1-918F-4E44-AC25-705E1646E3BC}" destId="{69F1CD5E-D1E7-4975-85D3-E36DBD51D5DC}" srcOrd="0" destOrd="0" presId="urn:microsoft.com/office/officeart/2005/8/layout/cycle8"/>
    <dgm:cxn modelId="{423F0245-DCCA-4078-BE69-926F9CBBC6D5}" type="presOf" srcId="{023DC112-27D0-4156-A6D5-6A83E1B8481E}" destId="{F06D1DC2-7822-4140-AE7E-0FDF4BF9800C}" srcOrd="0" destOrd="0" presId="urn:microsoft.com/office/officeart/2005/8/layout/cycle8"/>
    <dgm:cxn modelId="{C6CE8E65-0226-4A2F-843B-0FDABEE54DEA}" type="presOf" srcId="{5079BF9A-441E-4228-8601-7A8190B82369}" destId="{911B5186-E702-4FE1-8498-41581C948BA8}" srcOrd="1" destOrd="0" presId="urn:microsoft.com/office/officeart/2005/8/layout/cycle8"/>
    <dgm:cxn modelId="{2F940747-2095-4AE4-863E-37975FE45811}" srcId="{023DC112-27D0-4156-A6D5-6A83E1B8481E}" destId="{782820B7-1D73-42ED-A1B1-D56952EEB8C9}" srcOrd="0" destOrd="0" parTransId="{4FF2532A-E917-472A-9DAA-6BD9C31329AB}" sibTransId="{4CC88AFB-E0EA-4C18-9776-AF7A3D96582F}"/>
    <dgm:cxn modelId="{DFF4344B-F4C4-4FF2-A63F-5412B0F09677}" srcId="{023DC112-27D0-4156-A6D5-6A83E1B8481E}" destId="{8BD9F7B1-918F-4E44-AC25-705E1646E3BC}" srcOrd="1" destOrd="0" parTransId="{B8BE97CA-7928-4663-BD4D-79AE61961846}" sibTransId="{0C5FB65A-9482-4FAF-B44A-5F32C3EC369F}"/>
    <dgm:cxn modelId="{4AA9C456-BEB6-4E82-8DE1-835320F7858C}" type="presOf" srcId="{8BD9F7B1-918F-4E44-AC25-705E1646E3BC}" destId="{205F2A05-B6E7-4752-9EC5-3F5EC3950443}" srcOrd="1" destOrd="0" presId="urn:microsoft.com/office/officeart/2005/8/layout/cycle8"/>
    <dgm:cxn modelId="{1AEF258B-66EA-401D-BA12-9C160324E691}" srcId="{023DC112-27D0-4156-A6D5-6A83E1B8481E}" destId="{5079BF9A-441E-4228-8601-7A8190B82369}" srcOrd="2" destOrd="0" parTransId="{2BFF3C76-9E72-40EA-829F-98B1447EE9D6}" sibTransId="{9647127D-C921-4ABC-95C5-9395885661F2}"/>
    <dgm:cxn modelId="{6D8A9BD2-5DBA-4D8C-AA7A-5E8181160DC9}" type="presOf" srcId="{5079BF9A-441E-4228-8601-7A8190B82369}" destId="{A7917830-12E6-47A2-9B31-BE196481DD23}" srcOrd="0" destOrd="0" presId="urn:microsoft.com/office/officeart/2005/8/layout/cycle8"/>
    <dgm:cxn modelId="{81351EF7-946E-4083-8578-0993D1E795B2}" type="presOf" srcId="{782820B7-1D73-42ED-A1B1-D56952EEB8C9}" destId="{CF9BDB5B-A475-4FCD-8891-B97096AAFE89}" srcOrd="1" destOrd="0" presId="urn:microsoft.com/office/officeart/2005/8/layout/cycle8"/>
    <dgm:cxn modelId="{42EAB4F5-2DE1-42AC-B869-916F762D599B}" type="presParOf" srcId="{F06D1DC2-7822-4140-AE7E-0FDF4BF9800C}" destId="{C5FDB4CE-C7BC-4D77-8085-162CC052B558}" srcOrd="0" destOrd="0" presId="urn:microsoft.com/office/officeart/2005/8/layout/cycle8"/>
    <dgm:cxn modelId="{441F50E6-BEC9-4C1A-A9D0-ED6588FB9833}" type="presParOf" srcId="{F06D1DC2-7822-4140-AE7E-0FDF4BF9800C}" destId="{1396E066-5C00-4824-820F-47C06C915770}" srcOrd="1" destOrd="0" presId="urn:microsoft.com/office/officeart/2005/8/layout/cycle8"/>
    <dgm:cxn modelId="{1804EEEF-9D0D-4FC4-8332-40F72E7B6DF3}" type="presParOf" srcId="{F06D1DC2-7822-4140-AE7E-0FDF4BF9800C}" destId="{18A70EA1-29C6-4261-8B16-7AFA84921164}" srcOrd="2" destOrd="0" presId="urn:microsoft.com/office/officeart/2005/8/layout/cycle8"/>
    <dgm:cxn modelId="{836A3BAF-AE9C-476E-9E2A-6C404850651F}" type="presParOf" srcId="{F06D1DC2-7822-4140-AE7E-0FDF4BF9800C}" destId="{CF9BDB5B-A475-4FCD-8891-B97096AAFE89}" srcOrd="3" destOrd="0" presId="urn:microsoft.com/office/officeart/2005/8/layout/cycle8"/>
    <dgm:cxn modelId="{7E5FE205-AD6B-4060-93B7-C3AD3564607E}" type="presParOf" srcId="{F06D1DC2-7822-4140-AE7E-0FDF4BF9800C}" destId="{69F1CD5E-D1E7-4975-85D3-E36DBD51D5DC}" srcOrd="4" destOrd="0" presId="urn:microsoft.com/office/officeart/2005/8/layout/cycle8"/>
    <dgm:cxn modelId="{A8C16A6B-0244-4CFF-8752-D8CC9A9F9463}" type="presParOf" srcId="{F06D1DC2-7822-4140-AE7E-0FDF4BF9800C}" destId="{14E7484F-0FD5-47FE-AF20-90003A0E29A5}" srcOrd="5" destOrd="0" presId="urn:microsoft.com/office/officeart/2005/8/layout/cycle8"/>
    <dgm:cxn modelId="{E088653B-1E10-4ABB-8706-F41024714CC8}" type="presParOf" srcId="{F06D1DC2-7822-4140-AE7E-0FDF4BF9800C}" destId="{769A535C-7C8F-4FAF-9F47-2A8540AF071A}" srcOrd="6" destOrd="0" presId="urn:microsoft.com/office/officeart/2005/8/layout/cycle8"/>
    <dgm:cxn modelId="{B2747ACE-5220-4CB8-9A13-32432656CCD1}" type="presParOf" srcId="{F06D1DC2-7822-4140-AE7E-0FDF4BF9800C}" destId="{205F2A05-B6E7-4752-9EC5-3F5EC3950443}" srcOrd="7" destOrd="0" presId="urn:microsoft.com/office/officeart/2005/8/layout/cycle8"/>
    <dgm:cxn modelId="{9B89BE68-EF14-4A4B-9A43-165F16F1E5C3}" type="presParOf" srcId="{F06D1DC2-7822-4140-AE7E-0FDF4BF9800C}" destId="{A7917830-12E6-47A2-9B31-BE196481DD23}" srcOrd="8" destOrd="0" presId="urn:microsoft.com/office/officeart/2005/8/layout/cycle8"/>
    <dgm:cxn modelId="{19577F09-9AE3-411B-8145-9AD4422417AD}" type="presParOf" srcId="{F06D1DC2-7822-4140-AE7E-0FDF4BF9800C}" destId="{2A1059DD-D27B-4CED-BDBB-5D9FF41EE7E3}" srcOrd="9" destOrd="0" presId="urn:microsoft.com/office/officeart/2005/8/layout/cycle8"/>
    <dgm:cxn modelId="{21CD586E-F939-4F61-B027-A3741C6BDCEE}" type="presParOf" srcId="{F06D1DC2-7822-4140-AE7E-0FDF4BF9800C}" destId="{832481F1-12E8-4420-8D74-2CA247008B2A}" srcOrd="10" destOrd="0" presId="urn:microsoft.com/office/officeart/2005/8/layout/cycle8"/>
    <dgm:cxn modelId="{286FFE77-48F8-4F10-BF98-615E5A3DFE04}" type="presParOf" srcId="{F06D1DC2-7822-4140-AE7E-0FDF4BF9800C}" destId="{911B5186-E702-4FE1-8498-41581C948BA8}" srcOrd="11" destOrd="0" presId="urn:microsoft.com/office/officeart/2005/8/layout/cycle8"/>
    <dgm:cxn modelId="{D04CFF3D-3541-44ED-9946-3046177D44F7}" type="presParOf" srcId="{F06D1DC2-7822-4140-AE7E-0FDF4BF9800C}" destId="{7B03975D-991C-4EE7-A1C9-5AA1C009C001}" srcOrd="12" destOrd="0" presId="urn:microsoft.com/office/officeart/2005/8/layout/cycle8"/>
    <dgm:cxn modelId="{A2FB3CBB-F809-42B2-8A8F-D3A73424702F}" type="presParOf" srcId="{F06D1DC2-7822-4140-AE7E-0FDF4BF9800C}" destId="{89455135-B9C5-4FEB-B69B-F5A1C1044EE5}" srcOrd="13" destOrd="0" presId="urn:microsoft.com/office/officeart/2005/8/layout/cycle8"/>
    <dgm:cxn modelId="{50C338F0-21FD-44BE-B23E-391608C94BE4}" type="presParOf" srcId="{F06D1DC2-7822-4140-AE7E-0FDF4BF9800C}" destId="{965B18D9-0E38-4335-B3CD-19BE5B74542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AFC2CD-3A48-4028-A32A-FBF9137A2E8F}" type="doc">
      <dgm:prSet loTypeId="urn:microsoft.com/office/officeart/2005/8/layout/hList2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B250A49-4CCF-4A64-8360-DCD325CA532C}">
      <dgm:prSet phldrT="[Текст]" phldr="1"/>
      <dgm:spPr/>
      <dgm:t>
        <a:bodyPr/>
        <a:lstStyle/>
        <a:p>
          <a:endParaRPr lang="uk-UA"/>
        </a:p>
      </dgm:t>
    </dgm:pt>
    <dgm:pt modelId="{06E316C4-31E3-4660-B095-E7631D17565F}" type="parTrans" cxnId="{92C22DCD-3131-4C3D-80A6-8037E754DF9C}">
      <dgm:prSet/>
      <dgm:spPr/>
      <dgm:t>
        <a:bodyPr/>
        <a:lstStyle/>
        <a:p>
          <a:endParaRPr lang="uk-UA"/>
        </a:p>
      </dgm:t>
    </dgm:pt>
    <dgm:pt modelId="{B86FF63B-CDA5-422A-8E4A-2D8550418B0E}" type="sibTrans" cxnId="{92C22DCD-3131-4C3D-80A6-8037E754DF9C}">
      <dgm:prSet/>
      <dgm:spPr/>
      <dgm:t>
        <a:bodyPr/>
        <a:lstStyle/>
        <a:p>
          <a:endParaRPr lang="uk-UA"/>
        </a:p>
      </dgm:t>
    </dgm:pt>
    <dgm:pt modelId="{9782DA36-1E0B-4E79-8B23-A9E603224656}">
      <dgm:prSet phldrT="[Текст]" phldr="1"/>
      <dgm:spPr/>
      <dgm:t>
        <a:bodyPr/>
        <a:lstStyle/>
        <a:p>
          <a:endParaRPr lang="uk-UA"/>
        </a:p>
      </dgm:t>
    </dgm:pt>
    <dgm:pt modelId="{03C67225-4F5A-47BD-826D-CD78722435C0}" type="parTrans" cxnId="{F1946357-BFAD-4A40-8793-D604D0592BF4}">
      <dgm:prSet/>
      <dgm:spPr/>
      <dgm:t>
        <a:bodyPr/>
        <a:lstStyle/>
        <a:p>
          <a:endParaRPr lang="uk-UA"/>
        </a:p>
      </dgm:t>
    </dgm:pt>
    <dgm:pt modelId="{1C224C75-55CC-4B42-8732-812FA2F12B5E}" type="sibTrans" cxnId="{F1946357-BFAD-4A40-8793-D604D0592BF4}">
      <dgm:prSet/>
      <dgm:spPr/>
      <dgm:t>
        <a:bodyPr/>
        <a:lstStyle/>
        <a:p>
          <a:endParaRPr lang="uk-UA"/>
        </a:p>
      </dgm:t>
    </dgm:pt>
    <dgm:pt modelId="{1B1AB9BE-0707-4B7B-B265-9A9D54577BF7}">
      <dgm:prSet phldrT="[Текст]"/>
      <dgm:spPr/>
      <dgm:t>
        <a:bodyPr/>
        <a:lstStyle/>
        <a:p>
          <a:endParaRPr lang="uk-UA" sz="2000" dirty="0"/>
        </a:p>
      </dgm:t>
    </dgm:pt>
    <dgm:pt modelId="{628D8785-FF3C-48C9-98BF-97071360CA9D}" type="parTrans" cxnId="{EFD9253B-8A91-44E0-8557-4B767CA1A670}">
      <dgm:prSet/>
      <dgm:spPr/>
      <dgm:t>
        <a:bodyPr/>
        <a:lstStyle/>
        <a:p>
          <a:endParaRPr lang="uk-UA"/>
        </a:p>
      </dgm:t>
    </dgm:pt>
    <dgm:pt modelId="{D0AD6B63-CD26-44B6-8A4C-3BA322500F6F}" type="sibTrans" cxnId="{EFD9253B-8A91-44E0-8557-4B767CA1A670}">
      <dgm:prSet/>
      <dgm:spPr/>
      <dgm:t>
        <a:bodyPr/>
        <a:lstStyle/>
        <a:p>
          <a:endParaRPr lang="uk-UA"/>
        </a:p>
      </dgm:t>
    </dgm:pt>
    <dgm:pt modelId="{B953BE63-33F3-4595-9669-DE41729E93C8}">
      <dgm:prSet custT="1"/>
      <dgm:spPr/>
      <dgm:t>
        <a:bodyPr/>
        <a:lstStyle/>
        <a:p>
          <a:r>
            <a:rPr lang="uk-UA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Внутрішні канали повідомлення </a:t>
          </a:r>
          <a:r>
            <a:rPr lang="uk-UA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– способи захищеного та анонімного повідомлення інформації, яка повідомляється викривачем керівнику або уповноваженому підрозділу (особі) органу або юридичної особи, у яких викривач працює, проходить службу чи навчання або на замовлення яких виконує роботу. </a:t>
          </a:r>
          <a:endParaRPr lang="uk-UA" sz="3600" dirty="0"/>
        </a:p>
      </dgm:t>
    </dgm:pt>
    <dgm:pt modelId="{4FCADAC9-1932-4BE8-87C2-F6AC77253049}" type="parTrans" cxnId="{BAA9B090-C17C-4650-8937-A4BFAF129D31}">
      <dgm:prSet/>
      <dgm:spPr/>
      <dgm:t>
        <a:bodyPr/>
        <a:lstStyle/>
        <a:p>
          <a:endParaRPr lang="uk-UA"/>
        </a:p>
      </dgm:t>
    </dgm:pt>
    <dgm:pt modelId="{D6054E08-4048-40C2-B1AB-B3C776864CC3}" type="sibTrans" cxnId="{BAA9B090-C17C-4650-8937-A4BFAF129D31}">
      <dgm:prSet/>
      <dgm:spPr/>
      <dgm:t>
        <a:bodyPr/>
        <a:lstStyle/>
        <a:p>
          <a:endParaRPr lang="uk-UA"/>
        </a:p>
      </dgm:t>
    </dgm:pt>
    <dgm:pt modelId="{A688512D-519B-4910-8934-ABD9D4F1FAD0}">
      <dgm:prSet phldrT="[Текст]" phldr="1"/>
      <dgm:spPr/>
      <dgm:t>
        <a:bodyPr/>
        <a:lstStyle/>
        <a:p>
          <a:endParaRPr lang="uk-UA" dirty="0"/>
        </a:p>
      </dgm:t>
    </dgm:pt>
    <dgm:pt modelId="{6A264EB9-E115-43A0-A30A-3751B1CCA830}" type="sibTrans" cxnId="{888A1D2F-9834-4A82-B459-0B0E342CCC34}">
      <dgm:prSet/>
      <dgm:spPr/>
      <dgm:t>
        <a:bodyPr/>
        <a:lstStyle/>
        <a:p>
          <a:endParaRPr lang="uk-UA"/>
        </a:p>
      </dgm:t>
    </dgm:pt>
    <dgm:pt modelId="{DE8D61AC-C1F6-4DA0-9F22-81CD15C58A20}" type="parTrans" cxnId="{888A1D2F-9834-4A82-B459-0B0E342CCC34}">
      <dgm:prSet/>
      <dgm:spPr/>
      <dgm:t>
        <a:bodyPr/>
        <a:lstStyle/>
        <a:p>
          <a:endParaRPr lang="uk-UA"/>
        </a:p>
      </dgm:t>
    </dgm:pt>
    <dgm:pt modelId="{21A345A6-E95C-478A-BD5D-109993A9399F}">
      <dgm:prSet/>
      <dgm:spPr/>
      <dgm:t>
        <a:bodyPr/>
        <a:lstStyle/>
        <a:p>
          <a:endParaRPr lang="uk-UA" sz="2700"/>
        </a:p>
      </dgm:t>
    </dgm:pt>
    <dgm:pt modelId="{74657C65-9626-45B7-BD83-087D0D2DBEC6}" type="parTrans" cxnId="{066D2AC3-50BB-4A39-AD3C-BC6D3F93D2A6}">
      <dgm:prSet/>
      <dgm:spPr/>
      <dgm:t>
        <a:bodyPr/>
        <a:lstStyle/>
        <a:p>
          <a:endParaRPr lang="uk-UA"/>
        </a:p>
      </dgm:t>
    </dgm:pt>
    <dgm:pt modelId="{3FE0557A-A7F4-462E-A3B6-87DB805A9C26}" type="sibTrans" cxnId="{066D2AC3-50BB-4A39-AD3C-BC6D3F93D2A6}">
      <dgm:prSet/>
      <dgm:spPr/>
      <dgm:t>
        <a:bodyPr/>
        <a:lstStyle/>
        <a:p>
          <a:endParaRPr lang="uk-UA"/>
        </a:p>
      </dgm:t>
    </dgm:pt>
    <dgm:pt modelId="{8C14D8CE-FE5C-4774-84B6-B89798C33A7D}">
      <dgm:prSet custT="1"/>
      <dgm:spPr/>
      <dgm:t>
        <a:bodyPr/>
        <a:lstStyle/>
        <a:p>
          <a:r>
            <a:rPr lang="uk-UA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Регулярні канали повідомлення </a:t>
          </a:r>
          <a:r>
            <a:rPr lang="uk-UA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– способи захищеного (у тому числі анонімного) повідомлення інформації викривачем органам прокуратури, Національній поліції, Національному антикорупційному бюро України, Державному бюро розслідувань, Національному агентству з питань запобігання корупції. </a:t>
          </a:r>
        </a:p>
      </dgm:t>
    </dgm:pt>
    <dgm:pt modelId="{EB061EF2-55DD-4BDA-A29C-67FB2D56A89D}" type="parTrans" cxnId="{01A7E271-8EA6-4251-B800-BF311822D069}">
      <dgm:prSet/>
      <dgm:spPr/>
      <dgm:t>
        <a:bodyPr/>
        <a:lstStyle/>
        <a:p>
          <a:endParaRPr lang="uk-UA"/>
        </a:p>
      </dgm:t>
    </dgm:pt>
    <dgm:pt modelId="{3E694906-0767-4DE6-96B8-02183DF9E0D0}" type="sibTrans" cxnId="{01A7E271-8EA6-4251-B800-BF311822D069}">
      <dgm:prSet/>
      <dgm:spPr/>
      <dgm:t>
        <a:bodyPr/>
        <a:lstStyle/>
        <a:p>
          <a:endParaRPr lang="uk-UA"/>
        </a:p>
      </dgm:t>
    </dgm:pt>
    <dgm:pt modelId="{740409D7-8A8D-4F3C-ADFA-028037BD6F4C}">
      <dgm:prSet/>
      <dgm:spPr/>
      <dgm:t>
        <a:bodyPr/>
        <a:lstStyle/>
        <a:p>
          <a:endParaRPr lang="uk-UA" sz="2700" dirty="0"/>
        </a:p>
      </dgm:t>
    </dgm:pt>
    <dgm:pt modelId="{32666116-393C-48CC-B0DD-2875B471DE85}" type="parTrans" cxnId="{9F683FD8-A350-4A28-801B-F0BF02939440}">
      <dgm:prSet/>
      <dgm:spPr/>
      <dgm:t>
        <a:bodyPr/>
        <a:lstStyle/>
        <a:p>
          <a:endParaRPr lang="uk-UA"/>
        </a:p>
      </dgm:t>
    </dgm:pt>
    <dgm:pt modelId="{CBB2518A-BF98-4A82-A946-D4E01333F05C}" type="sibTrans" cxnId="{9F683FD8-A350-4A28-801B-F0BF02939440}">
      <dgm:prSet/>
      <dgm:spPr/>
      <dgm:t>
        <a:bodyPr/>
        <a:lstStyle/>
        <a:p>
          <a:endParaRPr lang="uk-UA"/>
        </a:p>
      </dgm:t>
    </dgm:pt>
    <dgm:pt modelId="{73829034-4959-460E-957D-601B6FD0DB36}">
      <dgm:prSet custT="1"/>
      <dgm:spPr/>
      <dgm:t>
        <a:bodyPr/>
        <a:lstStyle/>
        <a:p>
          <a:r>
            <a:rPr lang="uk-UA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Зовнішні канали повідомлення </a:t>
          </a:r>
          <a:r>
            <a:rPr lang="uk-UA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– шляхи повідомлення інформації викривачем через фізичних чи юридичних осіб, у тому числі через засоби масової інформації, журналістів, громадські об'єднання, професійні спілки.</a:t>
          </a:r>
        </a:p>
      </dgm:t>
    </dgm:pt>
    <dgm:pt modelId="{E0C2EBD6-8DC7-4E2F-AC13-B1D6451BFA1B}" type="parTrans" cxnId="{F7E76AB1-BC77-4F62-99CD-3B09434EE82D}">
      <dgm:prSet/>
      <dgm:spPr/>
      <dgm:t>
        <a:bodyPr/>
        <a:lstStyle/>
        <a:p>
          <a:endParaRPr lang="uk-UA"/>
        </a:p>
      </dgm:t>
    </dgm:pt>
    <dgm:pt modelId="{91A1A582-853D-4B45-8F07-90E289A88917}" type="sibTrans" cxnId="{F7E76AB1-BC77-4F62-99CD-3B09434EE82D}">
      <dgm:prSet/>
      <dgm:spPr/>
      <dgm:t>
        <a:bodyPr/>
        <a:lstStyle/>
        <a:p>
          <a:endParaRPr lang="uk-UA"/>
        </a:p>
      </dgm:t>
    </dgm:pt>
    <dgm:pt modelId="{A46043AD-B647-4D83-8C66-C1BFA8CB357B}">
      <dgm:prSet/>
      <dgm:spPr/>
      <dgm:t>
        <a:bodyPr/>
        <a:lstStyle/>
        <a:p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74A86B-ABA5-44B4-AD6C-3C8E5EC0F25B}" type="parTrans" cxnId="{CE2DF19E-37EA-43DF-8EA3-A32AC8CAA0AC}">
      <dgm:prSet/>
      <dgm:spPr/>
      <dgm:t>
        <a:bodyPr/>
        <a:lstStyle/>
        <a:p>
          <a:endParaRPr lang="uk-UA"/>
        </a:p>
      </dgm:t>
    </dgm:pt>
    <dgm:pt modelId="{C629DC70-F60D-41CC-9A11-D72ACC74940F}" type="sibTrans" cxnId="{CE2DF19E-37EA-43DF-8EA3-A32AC8CAA0AC}">
      <dgm:prSet/>
      <dgm:spPr/>
      <dgm:t>
        <a:bodyPr/>
        <a:lstStyle/>
        <a:p>
          <a:endParaRPr lang="uk-UA"/>
        </a:p>
      </dgm:t>
    </dgm:pt>
    <dgm:pt modelId="{88FFABF7-3D9A-4147-B4CD-EE9A1071AEF7}">
      <dgm:prSet custT="1"/>
      <dgm:spPr/>
      <dgm:t>
        <a:bodyPr/>
        <a:lstStyle/>
        <a:p>
          <a:endParaRPr lang="uk-UA" sz="3600" dirty="0"/>
        </a:p>
      </dgm:t>
    </dgm:pt>
    <dgm:pt modelId="{A9F97CCF-5755-4B5E-864F-C1B36B8FFEAC}" type="parTrans" cxnId="{AC00ADEB-3C9A-40C9-ACD5-F00D1F6CFF46}">
      <dgm:prSet/>
      <dgm:spPr/>
      <dgm:t>
        <a:bodyPr/>
        <a:lstStyle/>
        <a:p>
          <a:endParaRPr lang="uk-UA"/>
        </a:p>
      </dgm:t>
    </dgm:pt>
    <dgm:pt modelId="{7CB68DBA-1F01-43C9-80AD-B36BC3D0B07C}" type="sibTrans" cxnId="{AC00ADEB-3C9A-40C9-ACD5-F00D1F6CFF46}">
      <dgm:prSet/>
      <dgm:spPr/>
      <dgm:t>
        <a:bodyPr/>
        <a:lstStyle/>
        <a:p>
          <a:endParaRPr lang="uk-UA"/>
        </a:p>
      </dgm:t>
    </dgm:pt>
    <dgm:pt modelId="{E73867BC-F292-40B3-AE50-795FCB06414B}" type="pres">
      <dgm:prSet presAssocID="{B7AFC2CD-3A48-4028-A32A-FBF9137A2E8F}" presName="linearFlow" presStyleCnt="0">
        <dgm:presLayoutVars>
          <dgm:dir/>
          <dgm:animLvl val="lvl"/>
          <dgm:resizeHandles/>
        </dgm:presLayoutVars>
      </dgm:prSet>
      <dgm:spPr/>
    </dgm:pt>
    <dgm:pt modelId="{4A579263-ED6C-48AB-9AF2-F24F1D2A62F5}" type="pres">
      <dgm:prSet presAssocID="{6B250A49-4CCF-4A64-8360-DCD325CA532C}" presName="compositeNode" presStyleCnt="0">
        <dgm:presLayoutVars>
          <dgm:bulletEnabled val="1"/>
        </dgm:presLayoutVars>
      </dgm:prSet>
      <dgm:spPr/>
    </dgm:pt>
    <dgm:pt modelId="{D3390B55-F13A-4235-B8D1-6F67E75A7DB0}" type="pres">
      <dgm:prSet presAssocID="{6B250A49-4CCF-4A64-8360-DCD325CA532C}" presName="image" presStyleLbl="fgImgPlace1" presStyleIdx="0" presStyleCnt="3"/>
      <dgm:spPr/>
    </dgm:pt>
    <dgm:pt modelId="{2CF9FECB-3A26-4133-9981-64AB95798D9D}" type="pres">
      <dgm:prSet presAssocID="{6B250A49-4CCF-4A64-8360-DCD325CA532C}" presName="childNode" presStyleLbl="node1" presStyleIdx="0" presStyleCnt="3" custScaleX="252850" custLinFactNeighborX="-20179" custLinFactNeighborY="-274">
        <dgm:presLayoutVars>
          <dgm:bulletEnabled val="1"/>
        </dgm:presLayoutVars>
      </dgm:prSet>
      <dgm:spPr/>
    </dgm:pt>
    <dgm:pt modelId="{E525F6DD-F633-4E4E-B5E4-65548826CDE0}" type="pres">
      <dgm:prSet presAssocID="{6B250A49-4CCF-4A64-8360-DCD325CA532C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A212AB11-D26C-40D9-BD8D-FF1B55D6234D}" type="pres">
      <dgm:prSet presAssocID="{B86FF63B-CDA5-422A-8E4A-2D8550418B0E}" presName="sibTrans" presStyleCnt="0"/>
      <dgm:spPr/>
    </dgm:pt>
    <dgm:pt modelId="{156E38C8-9B7F-4D5B-9430-522B8BBA13F2}" type="pres">
      <dgm:prSet presAssocID="{A688512D-519B-4910-8934-ABD9D4F1FAD0}" presName="compositeNode" presStyleCnt="0">
        <dgm:presLayoutVars>
          <dgm:bulletEnabled val="1"/>
        </dgm:presLayoutVars>
      </dgm:prSet>
      <dgm:spPr/>
    </dgm:pt>
    <dgm:pt modelId="{7BB56B1B-DD6A-427A-BB32-AFC0CB2247C2}" type="pres">
      <dgm:prSet presAssocID="{A688512D-519B-4910-8934-ABD9D4F1FAD0}" presName="image" presStyleLbl="fgImgPlace1" presStyleIdx="1" presStyleCnt="3"/>
      <dgm:spPr/>
    </dgm:pt>
    <dgm:pt modelId="{3124E7BB-04E9-4B36-B499-C6A04505223A}" type="pres">
      <dgm:prSet presAssocID="{A688512D-519B-4910-8934-ABD9D4F1FAD0}" presName="childNode" presStyleLbl="node1" presStyleIdx="1" presStyleCnt="3" custScaleX="278731" custScaleY="100753" custLinFactNeighborX="-16507" custLinFactNeighborY="-2236">
        <dgm:presLayoutVars>
          <dgm:bulletEnabled val="1"/>
        </dgm:presLayoutVars>
      </dgm:prSet>
      <dgm:spPr/>
    </dgm:pt>
    <dgm:pt modelId="{3134B559-2492-4277-B0D0-7A145D045C8B}" type="pres">
      <dgm:prSet presAssocID="{A688512D-519B-4910-8934-ABD9D4F1FAD0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789F3B05-375A-43B8-A468-05231A935A38}" type="pres">
      <dgm:prSet presAssocID="{6A264EB9-E115-43A0-A30A-3751B1CCA830}" presName="sibTrans" presStyleCnt="0"/>
      <dgm:spPr/>
    </dgm:pt>
    <dgm:pt modelId="{ADA65867-E5E3-4DE3-87AE-067620D668B6}" type="pres">
      <dgm:prSet presAssocID="{9782DA36-1E0B-4E79-8B23-A9E603224656}" presName="compositeNode" presStyleCnt="0">
        <dgm:presLayoutVars>
          <dgm:bulletEnabled val="1"/>
        </dgm:presLayoutVars>
      </dgm:prSet>
      <dgm:spPr/>
    </dgm:pt>
    <dgm:pt modelId="{F1B4409D-7D20-4746-8428-597CE85C2453}" type="pres">
      <dgm:prSet presAssocID="{9782DA36-1E0B-4E79-8B23-A9E603224656}" presName="image" presStyleLbl="fgImgPlace1" presStyleIdx="2" presStyleCnt="3"/>
      <dgm:spPr/>
    </dgm:pt>
    <dgm:pt modelId="{88884460-DCDC-4E64-8A13-8A3F9ECD5FCC}" type="pres">
      <dgm:prSet presAssocID="{9782DA36-1E0B-4E79-8B23-A9E603224656}" presName="childNode" presStyleLbl="node1" presStyleIdx="2" presStyleCnt="3" custScaleX="260303" custScaleY="99672" custLinFactNeighborX="1521" custLinFactNeighborY="-797">
        <dgm:presLayoutVars>
          <dgm:bulletEnabled val="1"/>
        </dgm:presLayoutVars>
      </dgm:prSet>
      <dgm:spPr/>
    </dgm:pt>
    <dgm:pt modelId="{A364C040-383E-47D4-9386-5E7EE0442E1A}" type="pres">
      <dgm:prSet presAssocID="{9782DA36-1E0B-4E79-8B23-A9E603224656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888A1D2F-9834-4A82-B459-0B0E342CCC34}" srcId="{B7AFC2CD-3A48-4028-A32A-FBF9137A2E8F}" destId="{A688512D-519B-4910-8934-ABD9D4F1FAD0}" srcOrd="1" destOrd="0" parTransId="{DE8D61AC-C1F6-4DA0-9F22-81CD15C58A20}" sibTransId="{6A264EB9-E115-43A0-A30A-3751B1CCA830}"/>
    <dgm:cxn modelId="{7CDFE334-B177-4241-B4C9-6FC77BF31D0D}" type="presOf" srcId="{9782DA36-1E0B-4E79-8B23-A9E603224656}" destId="{A364C040-383E-47D4-9386-5E7EE0442E1A}" srcOrd="0" destOrd="0" presId="urn:microsoft.com/office/officeart/2005/8/layout/hList2"/>
    <dgm:cxn modelId="{EFD9253B-8A91-44E0-8557-4B767CA1A670}" srcId="{9782DA36-1E0B-4E79-8B23-A9E603224656}" destId="{1B1AB9BE-0707-4B7B-B265-9A9D54577BF7}" srcOrd="0" destOrd="0" parTransId="{628D8785-FF3C-48C9-98BF-97071360CA9D}" sibTransId="{D0AD6B63-CD26-44B6-8A4C-3BA322500F6F}"/>
    <dgm:cxn modelId="{2BA21648-679B-401B-968E-7324AD69927A}" type="presOf" srcId="{740409D7-8A8D-4F3C-ADFA-028037BD6F4C}" destId="{3124E7BB-04E9-4B36-B499-C6A04505223A}" srcOrd="0" destOrd="2" presId="urn:microsoft.com/office/officeart/2005/8/layout/hList2"/>
    <dgm:cxn modelId="{01A7E271-8EA6-4251-B800-BF311822D069}" srcId="{A688512D-519B-4910-8934-ABD9D4F1FAD0}" destId="{8C14D8CE-FE5C-4774-84B6-B89798C33A7D}" srcOrd="1" destOrd="0" parTransId="{EB061EF2-55DD-4BDA-A29C-67FB2D56A89D}" sibTransId="{3E694906-0767-4DE6-96B8-02183DF9E0D0}"/>
    <dgm:cxn modelId="{F1946357-BFAD-4A40-8793-D604D0592BF4}" srcId="{B7AFC2CD-3A48-4028-A32A-FBF9137A2E8F}" destId="{9782DA36-1E0B-4E79-8B23-A9E603224656}" srcOrd="2" destOrd="0" parTransId="{03C67225-4F5A-47BD-826D-CD78722435C0}" sibTransId="{1C224C75-55CC-4B42-8732-812FA2F12B5E}"/>
    <dgm:cxn modelId="{E0D07390-58B2-450B-9FDB-1F4F9507D1A7}" type="presOf" srcId="{6B250A49-4CCF-4A64-8360-DCD325CA532C}" destId="{E525F6DD-F633-4E4E-B5E4-65548826CDE0}" srcOrd="0" destOrd="0" presId="urn:microsoft.com/office/officeart/2005/8/layout/hList2"/>
    <dgm:cxn modelId="{BAA9B090-C17C-4650-8937-A4BFAF129D31}" srcId="{6B250A49-4CCF-4A64-8360-DCD325CA532C}" destId="{B953BE63-33F3-4595-9669-DE41729E93C8}" srcOrd="1" destOrd="0" parTransId="{4FCADAC9-1932-4BE8-87C2-F6AC77253049}" sibTransId="{D6054E08-4048-40C2-B1AB-B3C776864CC3}"/>
    <dgm:cxn modelId="{CE2DF19E-37EA-43DF-8EA3-A32AC8CAA0AC}" srcId="{9782DA36-1E0B-4E79-8B23-A9E603224656}" destId="{A46043AD-B647-4D83-8C66-C1BFA8CB357B}" srcOrd="2" destOrd="0" parTransId="{AB74A86B-ABA5-44B4-AD6C-3C8E5EC0F25B}" sibTransId="{C629DC70-F60D-41CC-9A11-D72ACC74940F}"/>
    <dgm:cxn modelId="{AB7D3CA8-25CB-4213-8694-003AC2596352}" type="presOf" srcId="{B7AFC2CD-3A48-4028-A32A-FBF9137A2E8F}" destId="{E73867BC-F292-40B3-AE50-795FCB06414B}" srcOrd="0" destOrd="0" presId="urn:microsoft.com/office/officeart/2005/8/layout/hList2"/>
    <dgm:cxn modelId="{F7E76AB1-BC77-4F62-99CD-3B09434EE82D}" srcId="{9782DA36-1E0B-4E79-8B23-A9E603224656}" destId="{73829034-4959-460E-957D-601B6FD0DB36}" srcOrd="1" destOrd="0" parTransId="{E0C2EBD6-8DC7-4E2F-AC13-B1D6451BFA1B}" sibTransId="{91A1A582-853D-4B45-8F07-90E289A88917}"/>
    <dgm:cxn modelId="{1A04DAB2-D357-43B5-A4D1-A42A66EABF8D}" type="presOf" srcId="{A46043AD-B647-4D83-8C66-C1BFA8CB357B}" destId="{88884460-DCDC-4E64-8A13-8A3F9ECD5FCC}" srcOrd="0" destOrd="2" presId="urn:microsoft.com/office/officeart/2005/8/layout/hList2"/>
    <dgm:cxn modelId="{066D2AC3-50BB-4A39-AD3C-BC6D3F93D2A6}" srcId="{A688512D-519B-4910-8934-ABD9D4F1FAD0}" destId="{21A345A6-E95C-478A-BD5D-109993A9399F}" srcOrd="0" destOrd="0" parTransId="{74657C65-9626-45B7-BD83-087D0D2DBEC6}" sibTransId="{3FE0557A-A7F4-462E-A3B6-87DB805A9C26}"/>
    <dgm:cxn modelId="{09BBA7C4-4033-493A-9322-5C31E8F9BC05}" type="presOf" srcId="{73829034-4959-460E-957D-601B6FD0DB36}" destId="{88884460-DCDC-4E64-8A13-8A3F9ECD5FCC}" srcOrd="0" destOrd="1" presId="urn:microsoft.com/office/officeart/2005/8/layout/hList2"/>
    <dgm:cxn modelId="{E7618CC7-381B-48EC-9CC4-1A9E257308DD}" type="presOf" srcId="{B953BE63-33F3-4595-9669-DE41729E93C8}" destId="{2CF9FECB-3A26-4133-9981-64AB95798D9D}" srcOrd="0" destOrd="1" presId="urn:microsoft.com/office/officeart/2005/8/layout/hList2"/>
    <dgm:cxn modelId="{93BC84CB-48DB-47E6-892E-37D2BB9796AD}" type="presOf" srcId="{1B1AB9BE-0707-4B7B-B265-9A9D54577BF7}" destId="{88884460-DCDC-4E64-8A13-8A3F9ECD5FCC}" srcOrd="0" destOrd="0" presId="urn:microsoft.com/office/officeart/2005/8/layout/hList2"/>
    <dgm:cxn modelId="{92C22DCD-3131-4C3D-80A6-8037E754DF9C}" srcId="{B7AFC2CD-3A48-4028-A32A-FBF9137A2E8F}" destId="{6B250A49-4CCF-4A64-8360-DCD325CA532C}" srcOrd="0" destOrd="0" parTransId="{06E316C4-31E3-4660-B095-E7631D17565F}" sibTransId="{B86FF63B-CDA5-422A-8E4A-2D8550418B0E}"/>
    <dgm:cxn modelId="{5607E7D4-2FBA-4224-91B6-06AEDC1E05EC}" type="presOf" srcId="{A688512D-519B-4910-8934-ABD9D4F1FAD0}" destId="{3134B559-2492-4277-B0D0-7A145D045C8B}" srcOrd="0" destOrd="0" presId="urn:microsoft.com/office/officeart/2005/8/layout/hList2"/>
    <dgm:cxn modelId="{9F683FD8-A350-4A28-801B-F0BF02939440}" srcId="{A688512D-519B-4910-8934-ABD9D4F1FAD0}" destId="{740409D7-8A8D-4F3C-ADFA-028037BD6F4C}" srcOrd="2" destOrd="0" parTransId="{32666116-393C-48CC-B0DD-2875B471DE85}" sibTransId="{CBB2518A-BF98-4A82-A946-D4E01333F05C}"/>
    <dgm:cxn modelId="{A4B8FFE7-FD24-4AD6-B275-ED8E976BDECB}" type="presOf" srcId="{8C14D8CE-FE5C-4774-84B6-B89798C33A7D}" destId="{3124E7BB-04E9-4B36-B499-C6A04505223A}" srcOrd="0" destOrd="1" presId="urn:microsoft.com/office/officeart/2005/8/layout/hList2"/>
    <dgm:cxn modelId="{414DCAEA-620E-4D2A-8BFF-6BAFC12E5C3A}" type="presOf" srcId="{88FFABF7-3D9A-4147-B4CD-EE9A1071AEF7}" destId="{2CF9FECB-3A26-4133-9981-64AB95798D9D}" srcOrd="0" destOrd="0" presId="urn:microsoft.com/office/officeart/2005/8/layout/hList2"/>
    <dgm:cxn modelId="{AC00ADEB-3C9A-40C9-ACD5-F00D1F6CFF46}" srcId="{6B250A49-4CCF-4A64-8360-DCD325CA532C}" destId="{88FFABF7-3D9A-4147-B4CD-EE9A1071AEF7}" srcOrd="0" destOrd="0" parTransId="{A9F97CCF-5755-4B5E-864F-C1B36B8FFEAC}" sibTransId="{7CB68DBA-1F01-43C9-80AD-B36BC3D0B07C}"/>
    <dgm:cxn modelId="{CE1CA6FE-2120-4A7D-AEE6-C698D82E6912}" type="presOf" srcId="{21A345A6-E95C-478A-BD5D-109993A9399F}" destId="{3124E7BB-04E9-4B36-B499-C6A04505223A}" srcOrd="0" destOrd="0" presId="urn:microsoft.com/office/officeart/2005/8/layout/hList2"/>
    <dgm:cxn modelId="{4BE8D5E3-5A7D-431F-96CF-D0DB375E9BF1}" type="presParOf" srcId="{E73867BC-F292-40B3-AE50-795FCB06414B}" destId="{4A579263-ED6C-48AB-9AF2-F24F1D2A62F5}" srcOrd="0" destOrd="0" presId="urn:microsoft.com/office/officeart/2005/8/layout/hList2"/>
    <dgm:cxn modelId="{AFFC9722-056C-4C63-838D-29255AF4F2DF}" type="presParOf" srcId="{4A579263-ED6C-48AB-9AF2-F24F1D2A62F5}" destId="{D3390B55-F13A-4235-B8D1-6F67E75A7DB0}" srcOrd="0" destOrd="0" presId="urn:microsoft.com/office/officeart/2005/8/layout/hList2"/>
    <dgm:cxn modelId="{66AA144B-9AAF-4D9F-9E99-7F193137406F}" type="presParOf" srcId="{4A579263-ED6C-48AB-9AF2-F24F1D2A62F5}" destId="{2CF9FECB-3A26-4133-9981-64AB95798D9D}" srcOrd="1" destOrd="0" presId="urn:microsoft.com/office/officeart/2005/8/layout/hList2"/>
    <dgm:cxn modelId="{7000589F-6F73-4E38-B797-4B50E273358C}" type="presParOf" srcId="{4A579263-ED6C-48AB-9AF2-F24F1D2A62F5}" destId="{E525F6DD-F633-4E4E-B5E4-65548826CDE0}" srcOrd="2" destOrd="0" presId="urn:microsoft.com/office/officeart/2005/8/layout/hList2"/>
    <dgm:cxn modelId="{060D3FB4-B75A-4A0E-93F1-C22B3141B9F6}" type="presParOf" srcId="{E73867BC-F292-40B3-AE50-795FCB06414B}" destId="{A212AB11-D26C-40D9-BD8D-FF1B55D6234D}" srcOrd="1" destOrd="0" presId="urn:microsoft.com/office/officeart/2005/8/layout/hList2"/>
    <dgm:cxn modelId="{6CF4C9E7-14DF-4665-B40B-4FF67265D2EF}" type="presParOf" srcId="{E73867BC-F292-40B3-AE50-795FCB06414B}" destId="{156E38C8-9B7F-4D5B-9430-522B8BBA13F2}" srcOrd="2" destOrd="0" presId="urn:microsoft.com/office/officeart/2005/8/layout/hList2"/>
    <dgm:cxn modelId="{D70A4427-5795-468B-8F15-3CA6664B29C9}" type="presParOf" srcId="{156E38C8-9B7F-4D5B-9430-522B8BBA13F2}" destId="{7BB56B1B-DD6A-427A-BB32-AFC0CB2247C2}" srcOrd="0" destOrd="0" presId="urn:microsoft.com/office/officeart/2005/8/layout/hList2"/>
    <dgm:cxn modelId="{F5395585-B376-48E9-A986-68BA4719DEA1}" type="presParOf" srcId="{156E38C8-9B7F-4D5B-9430-522B8BBA13F2}" destId="{3124E7BB-04E9-4B36-B499-C6A04505223A}" srcOrd="1" destOrd="0" presId="urn:microsoft.com/office/officeart/2005/8/layout/hList2"/>
    <dgm:cxn modelId="{61774286-B7EE-4D24-9756-CFD84206E0F2}" type="presParOf" srcId="{156E38C8-9B7F-4D5B-9430-522B8BBA13F2}" destId="{3134B559-2492-4277-B0D0-7A145D045C8B}" srcOrd="2" destOrd="0" presId="urn:microsoft.com/office/officeart/2005/8/layout/hList2"/>
    <dgm:cxn modelId="{7BDFFCA6-F2A5-4AA0-A701-288985826261}" type="presParOf" srcId="{E73867BC-F292-40B3-AE50-795FCB06414B}" destId="{789F3B05-375A-43B8-A468-05231A935A38}" srcOrd="3" destOrd="0" presId="urn:microsoft.com/office/officeart/2005/8/layout/hList2"/>
    <dgm:cxn modelId="{746BC702-2ACD-460D-83C4-DDE6EFF8E242}" type="presParOf" srcId="{E73867BC-F292-40B3-AE50-795FCB06414B}" destId="{ADA65867-E5E3-4DE3-87AE-067620D668B6}" srcOrd="4" destOrd="0" presId="urn:microsoft.com/office/officeart/2005/8/layout/hList2"/>
    <dgm:cxn modelId="{7F1ACDD2-CB7E-4EF4-9CD1-0E6DB66EFFCA}" type="presParOf" srcId="{ADA65867-E5E3-4DE3-87AE-067620D668B6}" destId="{F1B4409D-7D20-4746-8428-597CE85C2453}" srcOrd="0" destOrd="0" presId="urn:microsoft.com/office/officeart/2005/8/layout/hList2"/>
    <dgm:cxn modelId="{DEAFA3AE-05A8-4225-8BD6-AAF5D8B0033E}" type="presParOf" srcId="{ADA65867-E5E3-4DE3-87AE-067620D668B6}" destId="{88884460-DCDC-4E64-8A13-8A3F9ECD5FCC}" srcOrd="1" destOrd="0" presId="urn:microsoft.com/office/officeart/2005/8/layout/hList2"/>
    <dgm:cxn modelId="{4459F1DC-A186-4B8A-B76B-5FC824EAB20E}" type="presParOf" srcId="{ADA65867-E5E3-4DE3-87AE-067620D668B6}" destId="{A364C040-383E-47D4-9386-5E7EE0442E1A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E56D54-0866-4D55-B251-8B38578ECC92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05E7C6C-CBB9-4CDB-8EB1-BE1D0B7CDE4C}">
      <dgm:prSet phldrT="[Текст]"/>
      <dgm:spPr/>
      <dgm:t>
        <a:bodyPr/>
        <a:lstStyle/>
        <a:p>
          <a:r>
            <a:rPr lang="uk-U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1</a:t>
          </a:r>
          <a:r>
            <a:rPr lang="uk-UA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.  </a:t>
          </a:r>
          <a:r>
            <a: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прийняття</a:t>
          </a:r>
          <a:r>
            <a: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інформаційного повідомлення  </a:t>
          </a:r>
          <a:endParaRPr lang="uk-UA" dirty="0">
            <a:solidFill>
              <a:schemeClr val="bg1"/>
            </a:solidFill>
          </a:endParaRPr>
        </a:p>
      </dgm:t>
    </dgm:pt>
    <dgm:pt modelId="{7EF3F2EA-4A7D-4ADD-AC53-833D9453D976}" type="parTrans" cxnId="{CA279AEC-0B04-4401-A1C3-52320B6D0039}">
      <dgm:prSet/>
      <dgm:spPr/>
      <dgm:t>
        <a:bodyPr/>
        <a:lstStyle/>
        <a:p>
          <a:endParaRPr lang="uk-UA"/>
        </a:p>
      </dgm:t>
    </dgm:pt>
    <dgm:pt modelId="{F852CA97-03A1-4E2F-9B72-2EEC723F17C3}" type="sibTrans" cxnId="{CA279AEC-0B04-4401-A1C3-52320B6D0039}">
      <dgm:prSet/>
      <dgm:spPr/>
      <dgm:t>
        <a:bodyPr/>
        <a:lstStyle/>
        <a:p>
          <a:endParaRPr lang="uk-UA"/>
        </a:p>
      </dgm:t>
    </dgm:pt>
    <dgm:pt modelId="{19537584-8B20-4514-B396-34A35A0F4357}">
      <dgm:prSet/>
      <dgm:spPr/>
      <dgm:t>
        <a:bodyPr/>
        <a:lstStyle/>
        <a:p>
          <a:r>
            <a: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2. ідентифікація повідомлення</a:t>
          </a:r>
        </a:p>
      </dgm:t>
    </dgm:pt>
    <dgm:pt modelId="{C9C4B46C-A3E8-49E0-A999-67F8B9A6D4B8}" type="parTrans" cxnId="{73300BAB-008B-414F-A358-BF77DBA3EC3A}">
      <dgm:prSet/>
      <dgm:spPr/>
      <dgm:t>
        <a:bodyPr/>
        <a:lstStyle/>
        <a:p>
          <a:endParaRPr lang="uk-UA"/>
        </a:p>
      </dgm:t>
    </dgm:pt>
    <dgm:pt modelId="{4A342BBA-9CA6-4DCF-9719-79F7F84B3D60}" type="sibTrans" cxnId="{73300BAB-008B-414F-A358-BF77DBA3EC3A}">
      <dgm:prSet/>
      <dgm:spPr/>
      <dgm:t>
        <a:bodyPr/>
        <a:lstStyle/>
        <a:p>
          <a:endParaRPr lang="uk-UA"/>
        </a:p>
      </dgm:t>
    </dgm:pt>
    <dgm:pt modelId="{3FECABCB-FCF5-4355-8885-BADB019C245D}">
      <dgm:prSet/>
      <dgm:spPr/>
      <dgm:t>
        <a:bodyPr/>
        <a:lstStyle/>
        <a:p>
          <a:r>
            <a:rPr lang="uk-UA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itchFamily="18" charset="0"/>
            </a:rPr>
            <a:t>3. </a:t>
          </a:r>
          <a:r>
            <a:rPr lang="uk-UA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itchFamily="18" charset="0"/>
            </a:rPr>
            <a:t>реєстрація повідомлення</a:t>
          </a:r>
          <a:endParaRPr lang="uk-UA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F60BACD-2D73-4414-B2C0-25E3298AB833}" type="sibTrans" cxnId="{9C0BE7A9-374E-4D36-BD31-5C9D4D4639C1}">
      <dgm:prSet/>
      <dgm:spPr/>
      <dgm:t>
        <a:bodyPr/>
        <a:lstStyle/>
        <a:p>
          <a:endParaRPr lang="uk-UA"/>
        </a:p>
      </dgm:t>
    </dgm:pt>
    <dgm:pt modelId="{0736140B-B4D8-4A95-B9FF-BE719DD1EF26}" type="parTrans" cxnId="{9C0BE7A9-374E-4D36-BD31-5C9D4D4639C1}">
      <dgm:prSet/>
      <dgm:spPr/>
      <dgm:t>
        <a:bodyPr/>
        <a:lstStyle/>
        <a:p>
          <a:endParaRPr lang="uk-UA"/>
        </a:p>
      </dgm:t>
    </dgm:pt>
    <dgm:pt modelId="{FE295D69-6E52-48D1-98CD-D1BBF504B235}">
      <dgm:prSet/>
      <dgm:spPr/>
      <dgm:t>
        <a:bodyPr/>
        <a:lstStyle/>
        <a:p>
          <a:r>
            <a:rPr lang="uk-U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4. </a:t>
          </a:r>
          <a:r>
            <a:rPr lang="uk-UA" b="0" dirty="0">
              <a:ln w="9525">
                <a:solidFill>
                  <a:schemeClr val="bg1"/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rPr>
            <a:t>п</a:t>
          </a:r>
          <a:r>
            <a:rPr lang="uk-UA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itchFamily="18" charset="0"/>
            </a:rPr>
            <a:t>еревірка повідомлення</a:t>
          </a:r>
          <a:endParaRPr lang="uk-UA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itchFamily="18" charset="0"/>
          </a:endParaRPr>
        </a:p>
      </dgm:t>
    </dgm:pt>
    <dgm:pt modelId="{DE32A373-D048-4DE2-AE18-E218CD085F3B}" type="parTrans" cxnId="{D1D3DB5B-3D5F-4B54-BA16-D600C6D35D66}">
      <dgm:prSet/>
      <dgm:spPr/>
      <dgm:t>
        <a:bodyPr/>
        <a:lstStyle/>
        <a:p>
          <a:endParaRPr lang="uk-UA"/>
        </a:p>
      </dgm:t>
    </dgm:pt>
    <dgm:pt modelId="{4DA09CD4-A735-4723-90F9-9D9322EFA5EC}" type="sibTrans" cxnId="{D1D3DB5B-3D5F-4B54-BA16-D600C6D35D66}">
      <dgm:prSet/>
      <dgm:spPr/>
      <dgm:t>
        <a:bodyPr/>
        <a:lstStyle/>
        <a:p>
          <a:endParaRPr lang="uk-UA"/>
        </a:p>
      </dgm:t>
    </dgm:pt>
    <dgm:pt modelId="{F3FBD494-8D40-4C95-A33C-5AEA9032A890}">
      <dgm:prSet/>
      <dgm:spPr/>
      <dgm:t>
        <a:bodyPr/>
        <a:lstStyle/>
        <a:p>
          <a:r>
            <a:rPr lang="uk-U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itchFamily="18" charset="0"/>
            </a:rPr>
            <a:t>5. </a:t>
          </a:r>
          <a:r>
            <a:rPr lang="uk-UA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itchFamily="18" charset="0"/>
            </a:rPr>
            <a:t>належне реагування</a:t>
          </a:r>
          <a:endParaRPr lang="uk-UA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itchFamily="18" charset="0"/>
          </a:endParaRPr>
        </a:p>
      </dgm:t>
    </dgm:pt>
    <dgm:pt modelId="{DF907C49-B961-4F71-8B9E-861A9FAD0487}" type="parTrans" cxnId="{719881B5-6540-47C1-B516-CF30EC67DA10}">
      <dgm:prSet/>
      <dgm:spPr/>
      <dgm:t>
        <a:bodyPr/>
        <a:lstStyle/>
        <a:p>
          <a:endParaRPr lang="uk-UA"/>
        </a:p>
      </dgm:t>
    </dgm:pt>
    <dgm:pt modelId="{1F5FE6C0-C96A-4788-8AB4-0831DCC117DE}" type="sibTrans" cxnId="{719881B5-6540-47C1-B516-CF30EC67DA10}">
      <dgm:prSet/>
      <dgm:spPr/>
      <dgm:t>
        <a:bodyPr/>
        <a:lstStyle/>
        <a:p>
          <a:endParaRPr lang="uk-UA"/>
        </a:p>
      </dgm:t>
    </dgm:pt>
    <dgm:pt modelId="{DD538277-8FE0-42FB-93A9-699764336177}">
      <dgm:prSet/>
      <dgm:spPr/>
      <dgm:t>
        <a:bodyPr/>
        <a:lstStyle/>
        <a:p>
          <a:r>
            <a:rPr lang="uk-U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6. </a:t>
          </a:r>
          <a:r>
            <a:rPr lang="uk-UA" b="0" dirty="0">
              <a:ln w="9525">
                <a:solidFill>
                  <a:schemeClr val="bg1"/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rPr>
            <a:t>інформування</a:t>
          </a:r>
          <a:r>
            <a:rPr lang="uk-UA" b="0" dirty="0">
              <a:ln w="0"/>
              <a:effectLst/>
              <a:latin typeface="Times New Roman" panose="02020603050405020304" pitchFamily="18" charset="0"/>
              <a:cs typeface="Times New Roman" pitchFamily="18" charset="0"/>
            </a:rPr>
            <a:t> </a:t>
          </a:r>
          <a:r>
            <a:rPr lang="uk-UA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itchFamily="18" charset="0"/>
            </a:rPr>
            <a:t>викривача</a:t>
          </a:r>
          <a:endParaRPr lang="uk-UA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itchFamily="18" charset="0"/>
          </a:endParaRPr>
        </a:p>
      </dgm:t>
    </dgm:pt>
    <dgm:pt modelId="{2BF3BAA1-F38D-4142-AB05-15D541E42C50}" type="parTrans" cxnId="{67466EDE-2491-4921-92DE-992A7084CFD5}">
      <dgm:prSet/>
      <dgm:spPr/>
      <dgm:t>
        <a:bodyPr/>
        <a:lstStyle/>
        <a:p>
          <a:endParaRPr lang="uk-UA"/>
        </a:p>
      </dgm:t>
    </dgm:pt>
    <dgm:pt modelId="{8E72CE22-9D11-4BC3-BF9E-B616396AEF02}" type="sibTrans" cxnId="{67466EDE-2491-4921-92DE-992A7084CFD5}">
      <dgm:prSet/>
      <dgm:spPr/>
      <dgm:t>
        <a:bodyPr/>
        <a:lstStyle/>
        <a:p>
          <a:endParaRPr lang="uk-UA"/>
        </a:p>
      </dgm:t>
    </dgm:pt>
    <dgm:pt modelId="{C0A53EA0-BF38-4017-AA9F-915F13D08050}" type="pres">
      <dgm:prSet presAssocID="{E1E56D54-0866-4D55-B251-8B38578ECC92}" presName="rootnode" presStyleCnt="0">
        <dgm:presLayoutVars>
          <dgm:chMax/>
          <dgm:chPref/>
          <dgm:dir/>
          <dgm:animLvl val="lvl"/>
        </dgm:presLayoutVars>
      </dgm:prSet>
      <dgm:spPr/>
    </dgm:pt>
    <dgm:pt modelId="{29CF902D-64A7-4A9B-8FA5-8D63ED9B1754}" type="pres">
      <dgm:prSet presAssocID="{C05E7C6C-CBB9-4CDB-8EB1-BE1D0B7CDE4C}" presName="composite" presStyleCnt="0"/>
      <dgm:spPr/>
    </dgm:pt>
    <dgm:pt modelId="{C3CE4C8E-6430-407C-8364-DA64863CC5EB}" type="pres">
      <dgm:prSet presAssocID="{C05E7C6C-CBB9-4CDB-8EB1-BE1D0B7CDE4C}" presName="bentUpArrow1" presStyleLbl="alignImgPlace1" presStyleIdx="0" presStyleCnt="5" custScaleX="147493" custLinFactNeighborX="2999" custLinFactNeighborY="-3684"/>
      <dgm:spPr/>
    </dgm:pt>
    <dgm:pt modelId="{51A196E8-8C5F-4EBE-8BED-42295C9A7F88}" type="pres">
      <dgm:prSet presAssocID="{C05E7C6C-CBB9-4CDB-8EB1-BE1D0B7CDE4C}" presName="ParentText" presStyleLbl="node1" presStyleIdx="0" presStyleCnt="6" custScaleX="219237" custScaleY="96279">
        <dgm:presLayoutVars>
          <dgm:chMax val="1"/>
          <dgm:chPref val="1"/>
          <dgm:bulletEnabled val="1"/>
        </dgm:presLayoutVars>
      </dgm:prSet>
      <dgm:spPr/>
    </dgm:pt>
    <dgm:pt modelId="{11585CD5-333C-4917-BD0A-7585478239F9}" type="pres">
      <dgm:prSet presAssocID="{C05E7C6C-CBB9-4CDB-8EB1-BE1D0B7CDE4C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CE5F4883-4265-4F43-BF24-D46FBA893D5D}" type="pres">
      <dgm:prSet presAssocID="{F852CA97-03A1-4E2F-9B72-2EEC723F17C3}" presName="sibTrans" presStyleCnt="0"/>
      <dgm:spPr/>
    </dgm:pt>
    <dgm:pt modelId="{03BAE8D7-E585-4BF9-9ADB-3D1DC3FE783F}" type="pres">
      <dgm:prSet presAssocID="{19537584-8B20-4514-B396-34A35A0F4357}" presName="composite" presStyleCnt="0"/>
      <dgm:spPr/>
    </dgm:pt>
    <dgm:pt modelId="{F2F20698-A1F4-4A23-BB14-C85E1F01C162}" type="pres">
      <dgm:prSet presAssocID="{19537584-8B20-4514-B396-34A35A0F4357}" presName="bentUpArrow1" presStyleLbl="alignImgPlace1" presStyleIdx="1" presStyleCnt="5"/>
      <dgm:spPr/>
    </dgm:pt>
    <dgm:pt modelId="{AA3B9B2C-9D04-4B9D-B133-9E2D7152039F}" type="pres">
      <dgm:prSet presAssocID="{19537584-8B20-4514-B396-34A35A0F4357}" presName="ParentText" presStyleLbl="node1" presStyleIdx="1" presStyleCnt="6" custScaleX="215722" custScaleY="95719" custLinFactNeighborX="52859" custLinFactNeighborY="-6968">
        <dgm:presLayoutVars>
          <dgm:chMax val="1"/>
          <dgm:chPref val="1"/>
          <dgm:bulletEnabled val="1"/>
        </dgm:presLayoutVars>
      </dgm:prSet>
      <dgm:spPr/>
    </dgm:pt>
    <dgm:pt modelId="{930CA25F-F707-454C-BD03-066BD40B4474}" type="pres">
      <dgm:prSet presAssocID="{19537584-8B20-4514-B396-34A35A0F4357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3F65F107-284E-4C36-82FA-FCF7B7CCC12E}" type="pres">
      <dgm:prSet presAssocID="{4A342BBA-9CA6-4DCF-9719-79F7F84B3D60}" presName="sibTrans" presStyleCnt="0"/>
      <dgm:spPr/>
    </dgm:pt>
    <dgm:pt modelId="{F795A734-1C94-4AF7-B709-B861F2FC4FCE}" type="pres">
      <dgm:prSet presAssocID="{3FECABCB-FCF5-4355-8885-BADB019C245D}" presName="composite" presStyleCnt="0"/>
      <dgm:spPr/>
    </dgm:pt>
    <dgm:pt modelId="{E40F9DF4-9ADD-4824-8386-BC6B81C6709C}" type="pres">
      <dgm:prSet presAssocID="{3FECABCB-FCF5-4355-8885-BADB019C245D}" presName="bentUpArrow1" presStyleLbl="alignImgPlace1" presStyleIdx="2" presStyleCnt="5"/>
      <dgm:spPr/>
    </dgm:pt>
    <dgm:pt modelId="{A4F69796-F78B-4AB4-A577-03725E09B042}" type="pres">
      <dgm:prSet presAssocID="{3FECABCB-FCF5-4355-8885-BADB019C245D}" presName="ParentText" presStyleLbl="node1" presStyleIdx="2" presStyleCnt="6" custScaleX="198666" custScaleY="76405" custLinFactNeighborX="46650" custLinFactNeighborY="-5128">
        <dgm:presLayoutVars>
          <dgm:chMax val="1"/>
          <dgm:chPref val="1"/>
          <dgm:bulletEnabled val="1"/>
        </dgm:presLayoutVars>
      </dgm:prSet>
      <dgm:spPr/>
    </dgm:pt>
    <dgm:pt modelId="{8C3D54B6-28B8-4A4E-A9C1-7C42B073EE74}" type="pres">
      <dgm:prSet presAssocID="{3FECABCB-FCF5-4355-8885-BADB019C245D}" presName="ChildText" presStyleLbl="revTx" presStyleIdx="2" presStyleCnt="5" custLinFactNeighborX="-92080" custLinFactNeighborY="1811">
        <dgm:presLayoutVars>
          <dgm:chMax val="0"/>
          <dgm:chPref val="0"/>
          <dgm:bulletEnabled val="1"/>
        </dgm:presLayoutVars>
      </dgm:prSet>
      <dgm:spPr/>
    </dgm:pt>
    <dgm:pt modelId="{B072E031-768B-49EB-A693-4581A444EF04}" type="pres">
      <dgm:prSet presAssocID="{EF60BACD-2D73-4414-B2C0-25E3298AB833}" presName="sibTrans" presStyleCnt="0"/>
      <dgm:spPr/>
    </dgm:pt>
    <dgm:pt modelId="{D1C5D4D5-BEAA-426A-9880-6C374BBF97D5}" type="pres">
      <dgm:prSet presAssocID="{FE295D69-6E52-48D1-98CD-D1BBF504B235}" presName="composite" presStyleCnt="0"/>
      <dgm:spPr/>
    </dgm:pt>
    <dgm:pt modelId="{81ACDCFF-0FFC-4CF8-91DD-4F6E5C7B8E01}" type="pres">
      <dgm:prSet presAssocID="{FE295D69-6E52-48D1-98CD-D1BBF504B235}" presName="bentUpArrow1" presStyleLbl="alignImgPlace1" presStyleIdx="3" presStyleCnt="5"/>
      <dgm:spPr/>
    </dgm:pt>
    <dgm:pt modelId="{844AFA9E-ECCE-437A-B19B-34E89E3CF884}" type="pres">
      <dgm:prSet presAssocID="{FE295D69-6E52-48D1-98CD-D1BBF504B235}" presName="ParentText" presStyleLbl="node1" presStyleIdx="3" presStyleCnt="6" custScaleX="166770" custLinFactNeighborX="32130" custLinFactNeighborY="-6113">
        <dgm:presLayoutVars>
          <dgm:chMax val="1"/>
          <dgm:chPref val="1"/>
          <dgm:bulletEnabled val="1"/>
        </dgm:presLayoutVars>
      </dgm:prSet>
      <dgm:spPr/>
    </dgm:pt>
    <dgm:pt modelId="{FA83CD94-3AED-4956-99B9-23D1B6D49488}" type="pres">
      <dgm:prSet presAssocID="{FE295D69-6E52-48D1-98CD-D1BBF504B235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1C26B2E8-8B26-4BAC-A279-00188D079D55}" type="pres">
      <dgm:prSet presAssocID="{4DA09CD4-A735-4723-90F9-9D9322EFA5EC}" presName="sibTrans" presStyleCnt="0"/>
      <dgm:spPr/>
    </dgm:pt>
    <dgm:pt modelId="{F5F69C7A-840F-44F3-9319-E98B521CE50D}" type="pres">
      <dgm:prSet presAssocID="{F3FBD494-8D40-4C95-A33C-5AEA9032A890}" presName="composite" presStyleCnt="0"/>
      <dgm:spPr/>
    </dgm:pt>
    <dgm:pt modelId="{31897E02-0F88-4F12-A5B5-0CE655F81D4B}" type="pres">
      <dgm:prSet presAssocID="{F3FBD494-8D40-4C95-A33C-5AEA9032A890}" presName="bentUpArrow1" presStyleLbl="alignImgPlace1" presStyleIdx="4" presStyleCnt="5"/>
      <dgm:spPr/>
    </dgm:pt>
    <dgm:pt modelId="{9876DDC1-5D5C-4E2D-9447-EF72B5DFC157}" type="pres">
      <dgm:prSet presAssocID="{F3FBD494-8D40-4C95-A33C-5AEA9032A890}" presName="ParentText" presStyleLbl="node1" presStyleIdx="4" presStyleCnt="6" custScaleX="161142" custScaleY="70331">
        <dgm:presLayoutVars>
          <dgm:chMax val="1"/>
          <dgm:chPref val="1"/>
          <dgm:bulletEnabled val="1"/>
        </dgm:presLayoutVars>
      </dgm:prSet>
      <dgm:spPr/>
    </dgm:pt>
    <dgm:pt modelId="{370B9AEC-A158-4EE1-8C60-29B01D12C28B}" type="pres">
      <dgm:prSet presAssocID="{F3FBD494-8D40-4C95-A33C-5AEA9032A890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654C4EE1-3CD6-4383-9888-6307D4034BE7}" type="pres">
      <dgm:prSet presAssocID="{1F5FE6C0-C96A-4788-8AB4-0831DCC117DE}" presName="sibTrans" presStyleCnt="0"/>
      <dgm:spPr/>
    </dgm:pt>
    <dgm:pt modelId="{88C12ABF-4BCF-4BBA-8169-92FE97CA6717}" type="pres">
      <dgm:prSet presAssocID="{DD538277-8FE0-42FB-93A9-699764336177}" presName="composite" presStyleCnt="0"/>
      <dgm:spPr/>
    </dgm:pt>
    <dgm:pt modelId="{CC78AC8A-8FD1-4E4C-BFB8-0FDDDCEDE54B}" type="pres">
      <dgm:prSet presAssocID="{DD538277-8FE0-42FB-93A9-699764336177}" presName="ParentText" presStyleLbl="node1" presStyleIdx="5" presStyleCnt="6" custScaleX="162674">
        <dgm:presLayoutVars>
          <dgm:chMax val="1"/>
          <dgm:chPref val="1"/>
          <dgm:bulletEnabled val="1"/>
        </dgm:presLayoutVars>
      </dgm:prSet>
      <dgm:spPr/>
    </dgm:pt>
  </dgm:ptLst>
  <dgm:cxnLst>
    <dgm:cxn modelId="{BD6E9703-D809-4748-B339-D640EA91E087}" type="presOf" srcId="{19537584-8B20-4514-B396-34A35A0F4357}" destId="{AA3B9B2C-9D04-4B9D-B133-9E2D7152039F}" srcOrd="0" destOrd="0" presId="urn:microsoft.com/office/officeart/2005/8/layout/StepDownProcess"/>
    <dgm:cxn modelId="{856EFB2B-6178-4E67-B501-F9FAFD8C500B}" type="presOf" srcId="{C05E7C6C-CBB9-4CDB-8EB1-BE1D0B7CDE4C}" destId="{51A196E8-8C5F-4EBE-8BED-42295C9A7F88}" srcOrd="0" destOrd="0" presId="urn:microsoft.com/office/officeart/2005/8/layout/StepDownProcess"/>
    <dgm:cxn modelId="{D1D3DB5B-3D5F-4B54-BA16-D600C6D35D66}" srcId="{E1E56D54-0866-4D55-B251-8B38578ECC92}" destId="{FE295D69-6E52-48D1-98CD-D1BBF504B235}" srcOrd="3" destOrd="0" parTransId="{DE32A373-D048-4DE2-AE18-E218CD085F3B}" sibTransId="{4DA09CD4-A735-4723-90F9-9D9322EFA5EC}"/>
    <dgm:cxn modelId="{72744C83-50D8-4F88-92D5-C6AA7F5EF2B8}" type="presOf" srcId="{E1E56D54-0866-4D55-B251-8B38578ECC92}" destId="{C0A53EA0-BF38-4017-AA9F-915F13D08050}" srcOrd="0" destOrd="0" presId="urn:microsoft.com/office/officeart/2005/8/layout/StepDownProcess"/>
    <dgm:cxn modelId="{9C0BE7A9-374E-4D36-BD31-5C9D4D4639C1}" srcId="{E1E56D54-0866-4D55-B251-8B38578ECC92}" destId="{3FECABCB-FCF5-4355-8885-BADB019C245D}" srcOrd="2" destOrd="0" parTransId="{0736140B-B4D8-4A95-B9FF-BE719DD1EF26}" sibTransId="{EF60BACD-2D73-4414-B2C0-25E3298AB833}"/>
    <dgm:cxn modelId="{73300BAB-008B-414F-A358-BF77DBA3EC3A}" srcId="{E1E56D54-0866-4D55-B251-8B38578ECC92}" destId="{19537584-8B20-4514-B396-34A35A0F4357}" srcOrd="1" destOrd="0" parTransId="{C9C4B46C-A3E8-49E0-A999-67F8B9A6D4B8}" sibTransId="{4A342BBA-9CA6-4DCF-9719-79F7F84B3D60}"/>
    <dgm:cxn modelId="{719881B5-6540-47C1-B516-CF30EC67DA10}" srcId="{E1E56D54-0866-4D55-B251-8B38578ECC92}" destId="{F3FBD494-8D40-4C95-A33C-5AEA9032A890}" srcOrd="4" destOrd="0" parTransId="{DF907C49-B961-4F71-8B9E-861A9FAD0487}" sibTransId="{1F5FE6C0-C96A-4788-8AB4-0831DCC117DE}"/>
    <dgm:cxn modelId="{8BF5E9BE-AA0C-4C65-ACFE-24BE05A732AF}" type="presOf" srcId="{F3FBD494-8D40-4C95-A33C-5AEA9032A890}" destId="{9876DDC1-5D5C-4E2D-9447-EF72B5DFC157}" srcOrd="0" destOrd="0" presId="urn:microsoft.com/office/officeart/2005/8/layout/StepDownProcess"/>
    <dgm:cxn modelId="{A274AFD1-D8C8-44C6-BEB2-71A1FA4CE422}" type="presOf" srcId="{3FECABCB-FCF5-4355-8885-BADB019C245D}" destId="{A4F69796-F78B-4AB4-A577-03725E09B042}" srcOrd="0" destOrd="0" presId="urn:microsoft.com/office/officeart/2005/8/layout/StepDownProcess"/>
    <dgm:cxn modelId="{67466EDE-2491-4921-92DE-992A7084CFD5}" srcId="{E1E56D54-0866-4D55-B251-8B38578ECC92}" destId="{DD538277-8FE0-42FB-93A9-699764336177}" srcOrd="5" destOrd="0" parTransId="{2BF3BAA1-F38D-4142-AB05-15D541E42C50}" sibTransId="{8E72CE22-9D11-4BC3-BF9E-B616396AEF02}"/>
    <dgm:cxn modelId="{CA279AEC-0B04-4401-A1C3-52320B6D0039}" srcId="{E1E56D54-0866-4D55-B251-8B38578ECC92}" destId="{C05E7C6C-CBB9-4CDB-8EB1-BE1D0B7CDE4C}" srcOrd="0" destOrd="0" parTransId="{7EF3F2EA-4A7D-4ADD-AC53-833D9453D976}" sibTransId="{F852CA97-03A1-4E2F-9B72-2EEC723F17C3}"/>
    <dgm:cxn modelId="{8B794CF8-09C4-412E-8064-C25807382AB3}" type="presOf" srcId="{DD538277-8FE0-42FB-93A9-699764336177}" destId="{CC78AC8A-8FD1-4E4C-BFB8-0FDDDCEDE54B}" srcOrd="0" destOrd="0" presId="urn:microsoft.com/office/officeart/2005/8/layout/StepDownProcess"/>
    <dgm:cxn modelId="{51329EFC-F2E0-47A7-A593-B967D95E1347}" type="presOf" srcId="{FE295D69-6E52-48D1-98CD-D1BBF504B235}" destId="{844AFA9E-ECCE-437A-B19B-34E89E3CF884}" srcOrd="0" destOrd="0" presId="urn:microsoft.com/office/officeart/2005/8/layout/StepDownProcess"/>
    <dgm:cxn modelId="{DBAEDF23-FFCC-43C2-9283-BE42BAFAFEF1}" type="presParOf" srcId="{C0A53EA0-BF38-4017-AA9F-915F13D08050}" destId="{29CF902D-64A7-4A9B-8FA5-8D63ED9B1754}" srcOrd="0" destOrd="0" presId="urn:microsoft.com/office/officeart/2005/8/layout/StepDownProcess"/>
    <dgm:cxn modelId="{9C6B15E6-4813-4EAA-9077-FAD719BEF1EB}" type="presParOf" srcId="{29CF902D-64A7-4A9B-8FA5-8D63ED9B1754}" destId="{C3CE4C8E-6430-407C-8364-DA64863CC5EB}" srcOrd="0" destOrd="0" presId="urn:microsoft.com/office/officeart/2005/8/layout/StepDownProcess"/>
    <dgm:cxn modelId="{19C67F2E-1297-45DE-B056-163F67E04A51}" type="presParOf" srcId="{29CF902D-64A7-4A9B-8FA5-8D63ED9B1754}" destId="{51A196E8-8C5F-4EBE-8BED-42295C9A7F88}" srcOrd="1" destOrd="0" presId="urn:microsoft.com/office/officeart/2005/8/layout/StepDownProcess"/>
    <dgm:cxn modelId="{0CF0A1E6-D0E7-4821-9BFC-24F30E1DDFC1}" type="presParOf" srcId="{29CF902D-64A7-4A9B-8FA5-8D63ED9B1754}" destId="{11585CD5-333C-4917-BD0A-7585478239F9}" srcOrd="2" destOrd="0" presId="urn:microsoft.com/office/officeart/2005/8/layout/StepDownProcess"/>
    <dgm:cxn modelId="{ECB6430D-82C1-4AC3-84C4-104CF4D0902A}" type="presParOf" srcId="{C0A53EA0-BF38-4017-AA9F-915F13D08050}" destId="{CE5F4883-4265-4F43-BF24-D46FBA893D5D}" srcOrd="1" destOrd="0" presId="urn:microsoft.com/office/officeart/2005/8/layout/StepDownProcess"/>
    <dgm:cxn modelId="{E179971C-6CB3-4B60-8BE7-D93845CC5D76}" type="presParOf" srcId="{C0A53EA0-BF38-4017-AA9F-915F13D08050}" destId="{03BAE8D7-E585-4BF9-9ADB-3D1DC3FE783F}" srcOrd="2" destOrd="0" presId="urn:microsoft.com/office/officeart/2005/8/layout/StepDownProcess"/>
    <dgm:cxn modelId="{5A88D301-72CF-4DF9-AC92-F93A6DB35EAE}" type="presParOf" srcId="{03BAE8D7-E585-4BF9-9ADB-3D1DC3FE783F}" destId="{F2F20698-A1F4-4A23-BB14-C85E1F01C162}" srcOrd="0" destOrd="0" presId="urn:microsoft.com/office/officeart/2005/8/layout/StepDownProcess"/>
    <dgm:cxn modelId="{E7A76DA2-828E-429E-9777-48714A5390B6}" type="presParOf" srcId="{03BAE8D7-E585-4BF9-9ADB-3D1DC3FE783F}" destId="{AA3B9B2C-9D04-4B9D-B133-9E2D7152039F}" srcOrd="1" destOrd="0" presId="urn:microsoft.com/office/officeart/2005/8/layout/StepDownProcess"/>
    <dgm:cxn modelId="{0F14D038-B1A0-4320-8D24-4250C8BA7412}" type="presParOf" srcId="{03BAE8D7-E585-4BF9-9ADB-3D1DC3FE783F}" destId="{930CA25F-F707-454C-BD03-066BD40B4474}" srcOrd="2" destOrd="0" presId="urn:microsoft.com/office/officeart/2005/8/layout/StepDownProcess"/>
    <dgm:cxn modelId="{B61DA65B-6FF5-4D3D-B291-FC174B2DAA4A}" type="presParOf" srcId="{C0A53EA0-BF38-4017-AA9F-915F13D08050}" destId="{3F65F107-284E-4C36-82FA-FCF7B7CCC12E}" srcOrd="3" destOrd="0" presId="urn:microsoft.com/office/officeart/2005/8/layout/StepDownProcess"/>
    <dgm:cxn modelId="{E4F6BD4F-701E-4CC7-B5F8-D3CF12EA8411}" type="presParOf" srcId="{C0A53EA0-BF38-4017-AA9F-915F13D08050}" destId="{F795A734-1C94-4AF7-B709-B861F2FC4FCE}" srcOrd="4" destOrd="0" presId="urn:microsoft.com/office/officeart/2005/8/layout/StepDownProcess"/>
    <dgm:cxn modelId="{F4F350E5-E994-44AA-AEB9-EE3DF7EBD02E}" type="presParOf" srcId="{F795A734-1C94-4AF7-B709-B861F2FC4FCE}" destId="{E40F9DF4-9ADD-4824-8386-BC6B81C6709C}" srcOrd="0" destOrd="0" presId="urn:microsoft.com/office/officeart/2005/8/layout/StepDownProcess"/>
    <dgm:cxn modelId="{10CB1D92-2DF9-48E6-B9ED-6D71207923E3}" type="presParOf" srcId="{F795A734-1C94-4AF7-B709-B861F2FC4FCE}" destId="{A4F69796-F78B-4AB4-A577-03725E09B042}" srcOrd="1" destOrd="0" presId="urn:microsoft.com/office/officeart/2005/8/layout/StepDownProcess"/>
    <dgm:cxn modelId="{BC44B18E-DF85-4D39-A77F-F430BE4A62FD}" type="presParOf" srcId="{F795A734-1C94-4AF7-B709-B861F2FC4FCE}" destId="{8C3D54B6-28B8-4A4E-A9C1-7C42B073EE74}" srcOrd="2" destOrd="0" presId="urn:microsoft.com/office/officeart/2005/8/layout/StepDownProcess"/>
    <dgm:cxn modelId="{21BD9608-57F8-471D-BA39-9B427C5F5386}" type="presParOf" srcId="{C0A53EA0-BF38-4017-AA9F-915F13D08050}" destId="{B072E031-768B-49EB-A693-4581A444EF04}" srcOrd="5" destOrd="0" presId="urn:microsoft.com/office/officeart/2005/8/layout/StepDownProcess"/>
    <dgm:cxn modelId="{C22406C3-E340-4F3D-9D1C-882972693426}" type="presParOf" srcId="{C0A53EA0-BF38-4017-AA9F-915F13D08050}" destId="{D1C5D4D5-BEAA-426A-9880-6C374BBF97D5}" srcOrd="6" destOrd="0" presId="urn:microsoft.com/office/officeart/2005/8/layout/StepDownProcess"/>
    <dgm:cxn modelId="{DAC55308-F0D9-4630-8023-D2FEEACDE40B}" type="presParOf" srcId="{D1C5D4D5-BEAA-426A-9880-6C374BBF97D5}" destId="{81ACDCFF-0FFC-4CF8-91DD-4F6E5C7B8E01}" srcOrd="0" destOrd="0" presId="urn:microsoft.com/office/officeart/2005/8/layout/StepDownProcess"/>
    <dgm:cxn modelId="{8B072CA1-5C42-4834-96A2-F706D28175CC}" type="presParOf" srcId="{D1C5D4D5-BEAA-426A-9880-6C374BBF97D5}" destId="{844AFA9E-ECCE-437A-B19B-34E89E3CF884}" srcOrd="1" destOrd="0" presId="urn:microsoft.com/office/officeart/2005/8/layout/StepDownProcess"/>
    <dgm:cxn modelId="{8E1353B7-2EAB-4F51-880A-1128E44EF643}" type="presParOf" srcId="{D1C5D4D5-BEAA-426A-9880-6C374BBF97D5}" destId="{FA83CD94-3AED-4956-99B9-23D1B6D49488}" srcOrd="2" destOrd="0" presId="urn:microsoft.com/office/officeart/2005/8/layout/StepDownProcess"/>
    <dgm:cxn modelId="{476F4352-57C9-4613-B594-192BCC01C7AE}" type="presParOf" srcId="{C0A53EA0-BF38-4017-AA9F-915F13D08050}" destId="{1C26B2E8-8B26-4BAC-A279-00188D079D55}" srcOrd="7" destOrd="0" presId="urn:microsoft.com/office/officeart/2005/8/layout/StepDownProcess"/>
    <dgm:cxn modelId="{ACD2E0A2-FF91-46FA-B22F-463BA5BF7E41}" type="presParOf" srcId="{C0A53EA0-BF38-4017-AA9F-915F13D08050}" destId="{F5F69C7A-840F-44F3-9319-E98B521CE50D}" srcOrd="8" destOrd="0" presId="urn:microsoft.com/office/officeart/2005/8/layout/StepDownProcess"/>
    <dgm:cxn modelId="{622AF593-06B2-4995-B133-EB1024A30E0B}" type="presParOf" srcId="{F5F69C7A-840F-44F3-9319-E98B521CE50D}" destId="{31897E02-0F88-4F12-A5B5-0CE655F81D4B}" srcOrd="0" destOrd="0" presId="urn:microsoft.com/office/officeart/2005/8/layout/StepDownProcess"/>
    <dgm:cxn modelId="{FA14AE43-1506-4FC6-9976-38DA7432B5D6}" type="presParOf" srcId="{F5F69C7A-840F-44F3-9319-E98B521CE50D}" destId="{9876DDC1-5D5C-4E2D-9447-EF72B5DFC157}" srcOrd="1" destOrd="0" presId="urn:microsoft.com/office/officeart/2005/8/layout/StepDownProcess"/>
    <dgm:cxn modelId="{5E95E2C0-B781-4503-B4F6-8C493D4EED54}" type="presParOf" srcId="{F5F69C7A-840F-44F3-9319-E98B521CE50D}" destId="{370B9AEC-A158-4EE1-8C60-29B01D12C28B}" srcOrd="2" destOrd="0" presId="urn:microsoft.com/office/officeart/2005/8/layout/StepDownProcess"/>
    <dgm:cxn modelId="{2F858C4B-AE3F-4D8D-9F05-A8EF87C7DBEE}" type="presParOf" srcId="{C0A53EA0-BF38-4017-AA9F-915F13D08050}" destId="{654C4EE1-3CD6-4383-9888-6307D4034BE7}" srcOrd="9" destOrd="0" presId="urn:microsoft.com/office/officeart/2005/8/layout/StepDownProcess"/>
    <dgm:cxn modelId="{D3DCC9ED-151D-47B2-B98E-D8D46FBDAC4A}" type="presParOf" srcId="{C0A53EA0-BF38-4017-AA9F-915F13D08050}" destId="{88C12ABF-4BCF-4BBA-8169-92FE97CA6717}" srcOrd="10" destOrd="0" presId="urn:microsoft.com/office/officeart/2005/8/layout/StepDownProcess"/>
    <dgm:cxn modelId="{0C2E2E0A-A246-40B4-BA15-E273B635E1A4}" type="presParOf" srcId="{88C12ABF-4BCF-4BBA-8169-92FE97CA6717}" destId="{CC78AC8A-8FD1-4E4C-BFB8-0FDDDCEDE54B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820999-538B-419D-BC74-BB22E1DB15C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D81E56-4593-4073-823A-549ABE36D58E}">
      <dgm:prSet phldrT="[Текст]"/>
      <dgm:spPr/>
      <dgm:t>
        <a:bodyPr/>
        <a:lstStyle/>
        <a:p>
          <a:r>
            <a:rPr lang="uk-UA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спеціальну телефонну лінію, електронну пошту</a:t>
          </a:r>
          <a:endParaRPr lang="en-US" dirty="0"/>
        </a:p>
      </dgm:t>
    </dgm:pt>
    <dgm:pt modelId="{BC929881-6001-418C-9143-BCDDFE9A82C0}" type="parTrans" cxnId="{56B031F3-95F5-46ED-A967-A3D63CB46276}">
      <dgm:prSet/>
      <dgm:spPr/>
      <dgm:t>
        <a:bodyPr/>
        <a:lstStyle/>
        <a:p>
          <a:endParaRPr lang="en-US"/>
        </a:p>
      </dgm:t>
    </dgm:pt>
    <dgm:pt modelId="{1BF5E5B9-05E9-405C-B9D3-1FE587045F60}" type="sibTrans" cxnId="{56B031F3-95F5-46ED-A967-A3D63CB46276}">
      <dgm:prSet/>
      <dgm:spPr/>
      <dgm:t>
        <a:bodyPr/>
        <a:lstStyle/>
        <a:p>
          <a:endParaRPr lang="en-US"/>
        </a:p>
      </dgm:t>
    </dgm:pt>
    <dgm:pt modelId="{F2E7771E-E594-4198-B7F1-D14148D1A21F}">
      <dgm:prSet phldrT="[Текст]"/>
      <dgm:spPr/>
      <dgm:t>
        <a:bodyPr/>
        <a:lstStyle/>
        <a:p>
          <a:r>
            <a:rPr lang="uk-UA" dirty="0" err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itchFamily="18" charset="0"/>
            </a:rPr>
            <a:t>онлайн-форма</a:t>
          </a:r>
          <a:r>
            <a:rPr lang="uk-UA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itchFamily="18" charset="0"/>
            </a:rPr>
            <a:t> повідомлення про корупцію на офіційному </a:t>
          </a:r>
          <a:r>
            <a:rPr lang="uk-UA" dirty="0" err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itchFamily="18" charset="0"/>
            </a:rPr>
            <a:t>вебпорталі</a:t>
          </a:r>
          <a:r>
            <a:rPr lang="uk-UA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itchFamily="18" charset="0"/>
            </a:rPr>
            <a:t> АМКУ</a:t>
          </a:r>
          <a:endParaRPr lang="en-US" dirty="0"/>
        </a:p>
      </dgm:t>
    </dgm:pt>
    <dgm:pt modelId="{B9697417-BCA4-4954-8BC9-F3E99492048A}" type="parTrans" cxnId="{F2BC330C-9113-4D67-82FD-7EC4259627D5}">
      <dgm:prSet/>
      <dgm:spPr/>
      <dgm:t>
        <a:bodyPr/>
        <a:lstStyle/>
        <a:p>
          <a:endParaRPr lang="en-US"/>
        </a:p>
      </dgm:t>
    </dgm:pt>
    <dgm:pt modelId="{764128B1-A8A8-435D-AA9B-EF18DE6C1E8F}" type="sibTrans" cxnId="{F2BC330C-9113-4D67-82FD-7EC4259627D5}">
      <dgm:prSet/>
      <dgm:spPr/>
      <dgm:t>
        <a:bodyPr/>
        <a:lstStyle/>
        <a:p>
          <a:endParaRPr lang="en-US"/>
        </a:p>
      </dgm:t>
    </dgm:pt>
    <dgm:pt modelId="{23BC7533-9FEC-4B99-91F8-CA6E680E0A08}">
      <dgm:prSet phldrT="[Текст]"/>
      <dgm:spPr/>
      <dgm:t>
        <a:bodyPr/>
        <a:lstStyle/>
        <a:p>
          <a:r>
            <a:rPr lang="uk-UA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itchFamily="18" charset="0"/>
            </a:rPr>
            <a:t>електронну пошту, телефонну лінію уповноважених підрозділів територіальних відділень АМКУ</a:t>
          </a:r>
          <a:endParaRPr lang="en-US" dirty="0"/>
        </a:p>
      </dgm:t>
    </dgm:pt>
    <dgm:pt modelId="{0091F809-69F2-412D-B6DF-5A9B6D2C73A4}" type="parTrans" cxnId="{BC8A7DFA-233A-43CD-8904-E00DD6749017}">
      <dgm:prSet/>
      <dgm:spPr/>
      <dgm:t>
        <a:bodyPr/>
        <a:lstStyle/>
        <a:p>
          <a:endParaRPr lang="en-US"/>
        </a:p>
      </dgm:t>
    </dgm:pt>
    <dgm:pt modelId="{59FD7216-3177-44E1-B21D-AA89532AEE4B}" type="sibTrans" cxnId="{BC8A7DFA-233A-43CD-8904-E00DD6749017}">
      <dgm:prSet/>
      <dgm:spPr/>
      <dgm:t>
        <a:bodyPr/>
        <a:lstStyle/>
        <a:p>
          <a:endParaRPr lang="en-US"/>
        </a:p>
      </dgm:t>
    </dgm:pt>
    <dgm:pt modelId="{CEDB5FCC-EB21-4CC4-8C64-7EBD7BA4B91A}">
      <dgm:prSet phldrT="[Текст]"/>
      <dgm:spPr/>
      <dgm:t>
        <a:bodyPr/>
        <a:lstStyle/>
        <a:p>
          <a:r>
            <a:rPr lang="uk-UA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itchFamily="18" charset="0"/>
            </a:rPr>
            <a:t>засоби поштового зв'язку</a:t>
          </a:r>
          <a:endParaRPr lang="en-US" dirty="0"/>
        </a:p>
      </dgm:t>
    </dgm:pt>
    <dgm:pt modelId="{11CCF375-CDA4-4B36-AB0B-BC20921B4043}" type="parTrans" cxnId="{92DDDF51-B596-4F81-9209-A51D4B550EC3}">
      <dgm:prSet/>
      <dgm:spPr/>
      <dgm:t>
        <a:bodyPr/>
        <a:lstStyle/>
        <a:p>
          <a:endParaRPr lang="en-US"/>
        </a:p>
      </dgm:t>
    </dgm:pt>
    <dgm:pt modelId="{14219366-393F-4C60-8EDE-86AF4AEE987D}" type="sibTrans" cxnId="{92DDDF51-B596-4F81-9209-A51D4B550EC3}">
      <dgm:prSet/>
      <dgm:spPr/>
      <dgm:t>
        <a:bodyPr/>
        <a:lstStyle/>
        <a:p>
          <a:endParaRPr lang="en-US"/>
        </a:p>
      </dgm:t>
    </dgm:pt>
    <dgm:pt modelId="{703947FE-6A43-4D98-A0E5-9D81D4D572C6}">
      <dgm:prSet/>
      <dgm:spPr/>
      <dgm:t>
        <a:bodyPr/>
        <a:lstStyle/>
        <a:p>
          <a:r>
            <a:rPr lang="uk-UA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itchFamily="18" charset="0"/>
            </a:rPr>
            <a:t>особистий прийом у керівництва АМКУ</a:t>
          </a:r>
        </a:p>
      </dgm:t>
    </dgm:pt>
    <dgm:pt modelId="{47AB8E58-AD31-4D1A-9E12-0783C92638FE}" type="parTrans" cxnId="{5B7329B8-0341-4492-8D6E-10AB6DEF5A97}">
      <dgm:prSet/>
      <dgm:spPr/>
      <dgm:t>
        <a:bodyPr/>
        <a:lstStyle/>
        <a:p>
          <a:endParaRPr lang="en-US"/>
        </a:p>
      </dgm:t>
    </dgm:pt>
    <dgm:pt modelId="{F10130BC-B39F-4B9D-8504-6C766EEA97CA}" type="sibTrans" cxnId="{5B7329B8-0341-4492-8D6E-10AB6DEF5A97}">
      <dgm:prSet/>
      <dgm:spPr/>
      <dgm:t>
        <a:bodyPr/>
        <a:lstStyle/>
        <a:p>
          <a:endParaRPr lang="en-US"/>
        </a:p>
      </dgm:t>
    </dgm:pt>
    <dgm:pt modelId="{D93A9A48-1E84-4CCA-AAB5-A56BF769BDE2}" type="pres">
      <dgm:prSet presAssocID="{7E820999-538B-419D-BC74-BB22E1DB15C8}" presName="diagram" presStyleCnt="0">
        <dgm:presLayoutVars>
          <dgm:dir/>
          <dgm:resizeHandles val="exact"/>
        </dgm:presLayoutVars>
      </dgm:prSet>
      <dgm:spPr/>
    </dgm:pt>
    <dgm:pt modelId="{9634D057-51F6-43B7-B7A9-1F371A14B207}" type="pres">
      <dgm:prSet presAssocID="{7BD81E56-4593-4073-823A-549ABE36D58E}" presName="node" presStyleLbl="node1" presStyleIdx="0" presStyleCnt="5">
        <dgm:presLayoutVars>
          <dgm:bulletEnabled val="1"/>
        </dgm:presLayoutVars>
      </dgm:prSet>
      <dgm:spPr/>
    </dgm:pt>
    <dgm:pt modelId="{32B51C8B-CF1B-4BFC-83A1-68E22636A787}" type="pres">
      <dgm:prSet presAssocID="{1BF5E5B9-05E9-405C-B9D3-1FE587045F60}" presName="sibTrans" presStyleCnt="0"/>
      <dgm:spPr/>
    </dgm:pt>
    <dgm:pt modelId="{F2E43FF6-C842-4EEA-B74A-C4118D0288ED}" type="pres">
      <dgm:prSet presAssocID="{F2E7771E-E594-4198-B7F1-D14148D1A21F}" presName="node" presStyleLbl="node1" presStyleIdx="1" presStyleCnt="5">
        <dgm:presLayoutVars>
          <dgm:bulletEnabled val="1"/>
        </dgm:presLayoutVars>
      </dgm:prSet>
      <dgm:spPr/>
    </dgm:pt>
    <dgm:pt modelId="{3636C940-7500-46CF-B5CA-591F2B62DA3E}" type="pres">
      <dgm:prSet presAssocID="{764128B1-A8A8-435D-AA9B-EF18DE6C1E8F}" presName="sibTrans" presStyleCnt="0"/>
      <dgm:spPr/>
    </dgm:pt>
    <dgm:pt modelId="{118C6657-E8CB-4D17-9112-1D41747A356E}" type="pres">
      <dgm:prSet presAssocID="{23BC7533-9FEC-4B99-91F8-CA6E680E0A08}" presName="node" presStyleLbl="node1" presStyleIdx="2" presStyleCnt="5">
        <dgm:presLayoutVars>
          <dgm:bulletEnabled val="1"/>
        </dgm:presLayoutVars>
      </dgm:prSet>
      <dgm:spPr/>
    </dgm:pt>
    <dgm:pt modelId="{91008D27-53D2-4A9A-AC20-9F0CDF1AE532}" type="pres">
      <dgm:prSet presAssocID="{59FD7216-3177-44E1-B21D-AA89532AEE4B}" presName="sibTrans" presStyleCnt="0"/>
      <dgm:spPr/>
    </dgm:pt>
    <dgm:pt modelId="{DD3BC524-44A7-4033-87C7-76F22D85B245}" type="pres">
      <dgm:prSet presAssocID="{CEDB5FCC-EB21-4CC4-8C64-7EBD7BA4B91A}" presName="node" presStyleLbl="node1" presStyleIdx="3" presStyleCnt="5">
        <dgm:presLayoutVars>
          <dgm:bulletEnabled val="1"/>
        </dgm:presLayoutVars>
      </dgm:prSet>
      <dgm:spPr/>
    </dgm:pt>
    <dgm:pt modelId="{298040B5-46F3-4644-AC8D-03E7E7220B26}" type="pres">
      <dgm:prSet presAssocID="{14219366-393F-4C60-8EDE-86AF4AEE987D}" presName="sibTrans" presStyleCnt="0"/>
      <dgm:spPr/>
    </dgm:pt>
    <dgm:pt modelId="{126C5E9A-F639-4238-9C99-8BDCC9B45024}" type="pres">
      <dgm:prSet presAssocID="{703947FE-6A43-4D98-A0E5-9D81D4D572C6}" presName="node" presStyleLbl="node1" presStyleIdx="4" presStyleCnt="5">
        <dgm:presLayoutVars>
          <dgm:bulletEnabled val="1"/>
        </dgm:presLayoutVars>
      </dgm:prSet>
      <dgm:spPr/>
    </dgm:pt>
  </dgm:ptLst>
  <dgm:cxnLst>
    <dgm:cxn modelId="{CEE11307-124C-4598-BEAD-4F10E9505E96}" type="presOf" srcId="{CEDB5FCC-EB21-4CC4-8C64-7EBD7BA4B91A}" destId="{DD3BC524-44A7-4033-87C7-76F22D85B245}" srcOrd="0" destOrd="0" presId="urn:microsoft.com/office/officeart/2005/8/layout/default"/>
    <dgm:cxn modelId="{F2BC330C-9113-4D67-82FD-7EC4259627D5}" srcId="{7E820999-538B-419D-BC74-BB22E1DB15C8}" destId="{F2E7771E-E594-4198-B7F1-D14148D1A21F}" srcOrd="1" destOrd="0" parTransId="{B9697417-BCA4-4954-8BC9-F3E99492048A}" sibTransId="{764128B1-A8A8-435D-AA9B-EF18DE6C1E8F}"/>
    <dgm:cxn modelId="{9260CD3D-2A3B-4198-8078-715558180A8B}" type="presOf" srcId="{703947FE-6A43-4D98-A0E5-9D81D4D572C6}" destId="{126C5E9A-F639-4238-9C99-8BDCC9B45024}" srcOrd="0" destOrd="0" presId="urn:microsoft.com/office/officeart/2005/8/layout/default"/>
    <dgm:cxn modelId="{4C651A6B-C4FE-4F5B-90F4-D2E49ECBC81E}" type="presOf" srcId="{7BD81E56-4593-4073-823A-549ABE36D58E}" destId="{9634D057-51F6-43B7-B7A9-1F371A14B207}" srcOrd="0" destOrd="0" presId="urn:microsoft.com/office/officeart/2005/8/layout/default"/>
    <dgm:cxn modelId="{92DDDF51-B596-4F81-9209-A51D4B550EC3}" srcId="{7E820999-538B-419D-BC74-BB22E1DB15C8}" destId="{CEDB5FCC-EB21-4CC4-8C64-7EBD7BA4B91A}" srcOrd="3" destOrd="0" parTransId="{11CCF375-CDA4-4B36-AB0B-BC20921B4043}" sibTransId="{14219366-393F-4C60-8EDE-86AF4AEE987D}"/>
    <dgm:cxn modelId="{4EFB76A4-2597-4389-B306-A560788CFD52}" type="presOf" srcId="{7E820999-538B-419D-BC74-BB22E1DB15C8}" destId="{D93A9A48-1E84-4CCA-AAB5-A56BF769BDE2}" srcOrd="0" destOrd="0" presId="urn:microsoft.com/office/officeart/2005/8/layout/default"/>
    <dgm:cxn modelId="{69F4B1A4-C9F3-438F-8552-95D60C4AFA1D}" type="presOf" srcId="{23BC7533-9FEC-4B99-91F8-CA6E680E0A08}" destId="{118C6657-E8CB-4D17-9112-1D41747A356E}" srcOrd="0" destOrd="0" presId="urn:microsoft.com/office/officeart/2005/8/layout/default"/>
    <dgm:cxn modelId="{5B7329B8-0341-4492-8D6E-10AB6DEF5A97}" srcId="{7E820999-538B-419D-BC74-BB22E1DB15C8}" destId="{703947FE-6A43-4D98-A0E5-9D81D4D572C6}" srcOrd="4" destOrd="0" parTransId="{47AB8E58-AD31-4D1A-9E12-0783C92638FE}" sibTransId="{F10130BC-B39F-4B9D-8504-6C766EEA97CA}"/>
    <dgm:cxn modelId="{0AF39DDF-4192-402C-BC26-14004F0769BD}" type="presOf" srcId="{F2E7771E-E594-4198-B7F1-D14148D1A21F}" destId="{F2E43FF6-C842-4EEA-B74A-C4118D0288ED}" srcOrd="0" destOrd="0" presId="urn:microsoft.com/office/officeart/2005/8/layout/default"/>
    <dgm:cxn modelId="{56B031F3-95F5-46ED-A967-A3D63CB46276}" srcId="{7E820999-538B-419D-BC74-BB22E1DB15C8}" destId="{7BD81E56-4593-4073-823A-549ABE36D58E}" srcOrd="0" destOrd="0" parTransId="{BC929881-6001-418C-9143-BCDDFE9A82C0}" sibTransId="{1BF5E5B9-05E9-405C-B9D3-1FE587045F60}"/>
    <dgm:cxn modelId="{BC8A7DFA-233A-43CD-8904-E00DD6749017}" srcId="{7E820999-538B-419D-BC74-BB22E1DB15C8}" destId="{23BC7533-9FEC-4B99-91F8-CA6E680E0A08}" srcOrd="2" destOrd="0" parTransId="{0091F809-69F2-412D-B6DF-5A9B6D2C73A4}" sibTransId="{59FD7216-3177-44E1-B21D-AA89532AEE4B}"/>
    <dgm:cxn modelId="{73D361B5-C02D-4643-B163-F861044FFB4C}" type="presParOf" srcId="{D93A9A48-1E84-4CCA-AAB5-A56BF769BDE2}" destId="{9634D057-51F6-43B7-B7A9-1F371A14B207}" srcOrd="0" destOrd="0" presId="urn:microsoft.com/office/officeart/2005/8/layout/default"/>
    <dgm:cxn modelId="{640D7134-4FAB-48A7-99C9-A2437536A4EF}" type="presParOf" srcId="{D93A9A48-1E84-4CCA-AAB5-A56BF769BDE2}" destId="{32B51C8B-CF1B-4BFC-83A1-68E22636A787}" srcOrd="1" destOrd="0" presId="urn:microsoft.com/office/officeart/2005/8/layout/default"/>
    <dgm:cxn modelId="{B605C77A-08F9-49DE-B5B6-7BFE941579B8}" type="presParOf" srcId="{D93A9A48-1E84-4CCA-AAB5-A56BF769BDE2}" destId="{F2E43FF6-C842-4EEA-B74A-C4118D0288ED}" srcOrd="2" destOrd="0" presId="urn:microsoft.com/office/officeart/2005/8/layout/default"/>
    <dgm:cxn modelId="{EE5B653D-FECD-4204-B4B5-CFD8BC1F69BA}" type="presParOf" srcId="{D93A9A48-1E84-4CCA-AAB5-A56BF769BDE2}" destId="{3636C940-7500-46CF-B5CA-591F2B62DA3E}" srcOrd="3" destOrd="0" presId="urn:microsoft.com/office/officeart/2005/8/layout/default"/>
    <dgm:cxn modelId="{60C2240F-92FA-47CE-AF5A-EFEF8B0207AE}" type="presParOf" srcId="{D93A9A48-1E84-4CCA-AAB5-A56BF769BDE2}" destId="{118C6657-E8CB-4D17-9112-1D41747A356E}" srcOrd="4" destOrd="0" presId="urn:microsoft.com/office/officeart/2005/8/layout/default"/>
    <dgm:cxn modelId="{14DF1E27-A7D1-470D-8866-25E85229DE41}" type="presParOf" srcId="{D93A9A48-1E84-4CCA-AAB5-A56BF769BDE2}" destId="{91008D27-53D2-4A9A-AC20-9F0CDF1AE532}" srcOrd="5" destOrd="0" presId="urn:microsoft.com/office/officeart/2005/8/layout/default"/>
    <dgm:cxn modelId="{7D811E7C-0624-424A-81A3-C59655163C89}" type="presParOf" srcId="{D93A9A48-1E84-4CCA-AAB5-A56BF769BDE2}" destId="{DD3BC524-44A7-4033-87C7-76F22D85B245}" srcOrd="6" destOrd="0" presId="urn:microsoft.com/office/officeart/2005/8/layout/default"/>
    <dgm:cxn modelId="{7AC5B90C-936F-4A6D-A802-6D63936B3A7B}" type="presParOf" srcId="{D93A9A48-1E84-4CCA-AAB5-A56BF769BDE2}" destId="{298040B5-46F3-4644-AC8D-03E7E7220B26}" srcOrd="7" destOrd="0" presId="urn:microsoft.com/office/officeart/2005/8/layout/default"/>
    <dgm:cxn modelId="{C0375B58-A31D-4F4B-B51D-229F8339CD42}" type="presParOf" srcId="{D93A9A48-1E84-4CCA-AAB5-A56BF769BDE2}" destId="{126C5E9A-F639-4238-9C99-8BDCC9B4502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9D598E2-7CE1-410E-85BF-3532980C2457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8EAE7D-5D93-40C1-B80D-AEEABC7E77F7}">
      <dgm:prSet phldrT="[Текст]" custT="1"/>
      <dgm:spPr/>
      <dgm:t>
        <a:bodyPr/>
        <a:lstStyle/>
        <a:p>
          <a:r>
            <a:rPr lang="uk-UA" sz="3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повідомлення реєструється в СЕД «АСКОД» та Журналі обліку повідомлень</a:t>
          </a:r>
          <a:endParaRPr lang="uk-UA" sz="3200" noProof="0" dirty="0"/>
        </a:p>
      </dgm:t>
    </dgm:pt>
    <dgm:pt modelId="{45B7AD05-5253-4BD5-95EA-E9203344C33C}" type="parTrans" cxnId="{6D02B170-CF8E-4916-8C2E-2E7106019B5B}">
      <dgm:prSet/>
      <dgm:spPr/>
      <dgm:t>
        <a:bodyPr/>
        <a:lstStyle/>
        <a:p>
          <a:endParaRPr lang="en-US"/>
        </a:p>
      </dgm:t>
    </dgm:pt>
    <dgm:pt modelId="{A4339602-878E-4AC0-BEC2-2BB8449948E2}" type="sibTrans" cxnId="{6D02B170-CF8E-4916-8C2E-2E7106019B5B}">
      <dgm:prSet/>
      <dgm:spPr/>
      <dgm:t>
        <a:bodyPr/>
        <a:lstStyle/>
        <a:p>
          <a:endParaRPr lang="en-US"/>
        </a:p>
      </dgm:t>
    </dgm:pt>
    <dgm:pt modelId="{C5D157BC-3DE1-4ED8-AA46-414F4FFAE79C}">
      <dgm:prSet phldrT="[Текст]" custT="1"/>
      <dgm:spPr/>
      <dgm:t>
        <a:bodyPr/>
        <a:lstStyle/>
        <a:p>
          <a:pPr algn="just"/>
          <a:r>
            <a:rPr lang="ru-RU" sz="2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повідомлення</a:t>
          </a:r>
          <a:r>
            <a:rPr lang="ru-RU" sz="2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реєструється</a:t>
          </a:r>
          <a:r>
            <a:rPr lang="ru-RU" sz="2500" dirty="0">
              <a:latin typeface="Times New Roman" panose="02020603050405020304" pitchFamily="18" charset="0"/>
              <a:cs typeface="Times New Roman" panose="02020603050405020304" pitchFamily="18" charset="0"/>
            </a:rPr>
            <a:t> у день </a:t>
          </a:r>
          <a:r>
            <a:rPr lang="ru-RU" sz="2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його</a:t>
          </a:r>
          <a:r>
            <a:rPr lang="ru-RU" sz="2500" dirty="0">
              <a:latin typeface="Times New Roman" panose="02020603050405020304" pitchFamily="18" charset="0"/>
              <a:cs typeface="Times New Roman" panose="02020603050405020304" pitchFamily="18" charset="0"/>
            </a:rPr>
            <a:t> на</a:t>
          </a:r>
          <a:r>
            <a:rPr lang="uk-UA" sz="2500" dirty="0">
              <a:latin typeface="Times New Roman" panose="02020603050405020304" pitchFamily="18" charset="0"/>
              <a:cs typeface="Times New Roman" panose="02020603050405020304" pitchFamily="18" charset="0"/>
            </a:rPr>
            <a:t>д</a:t>
          </a:r>
          <a:r>
            <a:rPr lang="ru-RU" sz="2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ходження</a:t>
          </a:r>
          <a:r>
            <a:rPr lang="ru-RU" sz="2500" dirty="0">
              <a:latin typeface="Times New Roman" panose="02020603050405020304" pitchFamily="18" charset="0"/>
              <a:cs typeface="Times New Roman" panose="02020603050405020304" pitchFamily="18" charset="0"/>
            </a:rPr>
            <a:t> до АМКУ </a:t>
          </a:r>
          <a:r>
            <a:rPr lang="ru-RU" sz="2500" i="1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25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25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наступного</a:t>
          </a:r>
          <a:r>
            <a:rPr lang="ru-RU" sz="25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робочого</a:t>
          </a:r>
          <a:r>
            <a:rPr lang="ru-RU" sz="2500" i="1" dirty="0">
              <a:latin typeface="Times New Roman" panose="02020603050405020304" pitchFamily="18" charset="0"/>
              <a:cs typeface="Times New Roman" panose="02020603050405020304" pitchFamily="18" charset="0"/>
            </a:rPr>
            <a:t> дня, </a:t>
          </a:r>
          <a:r>
            <a:rPr lang="ru-RU" sz="25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якщо</a:t>
          </a:r>
          <a:r>
            <a:rPr lang="ru-RU" sz="25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воно</a:t>
          </a:r>
          <a:r>
            <a:rPr lang="ru-RU" sz="25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надійшло</a:t>
          </a:r>
          <a:r>
            <a:rPr lang="ru-RU" sz="2500" i="1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25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неробочий</a:t>
          </a:r>
          <a:r>
            <a:rPr lang="ru-RU" sz="2500" i="1" dirty="0">
              <a:latin typeface="Times New Roman" panose="02020603050405020304" pitchFamily="18" charset="0"/>
              <a:cs typeface="Times New Roman" panose="02020603050405020304" pitchFamily="18" charset="0"/>
            </a:rPr>
            <a:t> день (час), </a:t>
          </a:r>
          <a:r>
            <a:rPr lang="ru-RU" sz="25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вихідний</a:t>
          </a:r>
          <a:r>
            <a:rPr lang="ru-RU" sz="25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</a:t>
          </a:r>
          <a:r>
            <a:rPr lang="ru-RU" sz="25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святковий</a:t>
          </a:r>
          <a:r>
            <a:rPr lang="ru-RU" sz="2500" i="1" dirty="0">
              <a:latin typeface="Times New Roman" panose="02020603050405020304" pitchFamily="18" charset="0"/>
              <a:cs typeface="Times New Roman" panose="02020603050405020304" pitchFamily="18" charset="0"/>
            </a:rPr>
            <a:t> день)</a:t>
          </a:r>
          <a:endParaRPr lang="en-US" sz="2500" dirty="0"/>
        </a:p>
      </dgm:t>
    </dgm:pt>
    <dgm:pt modelId="{8956D0F1-74C4-4791-BC1F-991FED458449}" type="parTrans" cxnId="{C1BCBBEF-DF79-4C67-B86A-20C778BF9D9C}">
      <dgm:prSet/>
      <dgm:spPr/>
      <dgm:t>
        <a:bodyPr/>
        <a:lstStyle/>
        <a:p>
          <a:endParaRPr lang="en-US"/>
        </a:p>
      </dgm:t>
    </dgm:pt>
    <dgm:pt modelId="{2E4ACFF6-C883-45F0-81CF-3F20739971B4}" type="sibTrans" cxnId="{C1BCBBEF-DF79-4C67-B86A-20C778BF9D9C}">
      <dgm:prSet/>
      <dgm:spPr/>
      <dgm:t>
        <a:bodyPr/>
        <a:lstStyle/>
        <a:p>
          <a:endParaRPr lang="en-US"/>
        </a:p>
      </dgm:t>
    </dgm:pt>
    <dgm:pt modelId="{5C86DEDD-EDB3-445A-B767-4D0A85CEB2EF}">
      <dgm:prSet phldrT="[Текст]" custT="1"/>
      <dgm:spPr/>
      <dgm:t>
        <a:bodyPr/>
        <a:lstStyle/>
        <a:p>
          <a:r>
            <a:rPr lang="uk-UA" sz="3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облік повідомлень здійснюється з дотриманням вимог конфіденційності</a:t>
          </a:r>
          <a:endParaRPr lang="uk-UA" sz="3200" noProof="0" dirty="0"/>
        </a:p>
      </dgm:t>
    </dgm:pt>
    <dgm:pt modelId="{8A7DA0AF-3D04-4DDB-AFF1-F349884B7CB4}" type="parTrans" cxnId="{65D392CC-6856-4F1E-9CA9-33C24BCAAEB3}">
      <dgm:prSet/>
      <dgm:spPr/>
      <dgm:t>
        <a:bodyPr/>
        <a:lstStyle/>
        <a:p>
          <a:endParaRPr lang="en-US"/>
        </a:p>
      </dgm:t>
    </dgm:pt>
    <dgm:pt modelId="{EDE5D79C-AF59-4EFE-BCD4-451A7648B1E8}" type="sibTrans" cxnId="{65D392CC-6856-4F1E-9CA9-33C24BCAAEB3}">
      <dgm:prSet/>
      <dgm:spPr/>
      <dgm:t>
        <a:bodyPr/>
        <a:lstStyle/>
        <a:p>
          <a:endParaRPr lang="en-US"/>
        </a:p>
      </dgm:t>
    </dgm:pt>
    <dgm:pt modelId="{335DD2FB-39AD-4CD9-BB0D-D3F8DCB804C3}">
      <dgm:prSet phldrT="[Текст]" custT="1"/>
      <dgm:spPr/>
      <dgm:t>
        <a:bodyPr/>
        <a:lstStyle/>
        <a:p>
          <a:r>
            <a:rPr lang="uk-UA" sz="3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доступ до роботи з повідомленням визначено Порядком</a:t>
          </a:r>
          <a:endParaRPr lang="uk-UA" sz="3200" noProof="0" dirty="0"/>
        </a:p>
      </dgm:t>
    </dgm:pt>
    <dgm:pt modelId="{153A3B09-E5AE-4BEA-9223-08CB604F83F3}" type="parTrans" cxnId="{95A48FFC-21AE-4F32-83B5-C5B5A1F259E8}">
      <dgm:prSet/>
      <dgm:spPr/>
      <dgm:t>
        <a:bodyPr/>
        <a:lstStyle/>
        <a:p>
          <a:endParaRPr lang="en-US"/>
        </a:p>
      </dgm:t>
    </dgm:pt>
    <dgm:pt modelId="{6DCEAE32-7886-4E95-8AAF-A4EAA71BA9FE}" type="sibTrans" cxnId="{95A48FFC-21AE-4F32-83B5-C5B5A1F259E8}">
      <dgm:prSet/>
      <dgm:spPr/>
      <dgm:t>
        <a:bodyPr/>
        <a:lstStyle/>
        <a:p>
          <a:endParaRPr lang="en-US"/>
        </a:p>
      </dgm:t>
    </dgm:pt>
    <dgm:pt modelId="{F0930DA6-8C17-429C-B724-78AEA0473DF6}" type="pres">
      <dgm:prSet presAssocID="{79D598E2-7CE1-410E-85BF-3532980C245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A5B02DD4-66E3-4FC5-BAB6-DB70E4B97E5C}" type="pres">
      <dgm:prSet presAssocID="{79D598E2-7CE1-410E-85BF-3532980C2457}" presName="children" presStyleCnt="0"/>
      <dgm:spPr/>
    </dgm:pt>
    <dgm:pt modelId="{A435213D-1940-478C-A5EE-F682BCA69BEF}" type="pres">
      <dgm:prSet presAssocID="{79D598E2-7CE1-410E-85BF-3532980C2457}" presName="childPlaceholder" presStyleCnt="0"/>
      <dgm:spPr/>
    </dgm:pt>
    <dgm:pt modelId="{F5349696-9AD8-4BAD-963B-04BC67205582}" type="pres">
      <dgm:prSet presAssocID="{79D598E2-7CE1-410E-85BF-3532980C2457}" presName="circle" presStyleCnt="0"/>
      <dgm:spPr/>
    </dgm:pt>
    <dgm:pt modelId="{5F523D6F-4ACD-4C4A-B8E1-40021DB0B0F6}" type="pres">
      <dgm:prSet presAssocID="{79D598E2-7CE1-410E-85BF-3532980C2457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7175480E-3548-4E48-951F-E3412F1A20B8}" type="pres">
      <dgm:prSet presAssocID="{79D598E2-7CE1-410E-85BF-3532980C2457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13DA9682-B39A-410E-9894-4EED9C46BFC7}" type="pres">
      <dgm:prSet presAssocID="{79D598E2-7CE1-410E-85BF-3532980C2457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026F8818-45C4-4CBB-962F-424319EADD58}" type="pres">
      <dgm:prSet presAssocID="{79D598E2-7CE1-410E-85BF-3532980C2457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D9F12FDE-3A6D-4411-B910-8CBDDC84D8BE}" type="pres">
      <dgm:prSet presAssocID="{79D598E2-7CE1-410E-85BF-3532980C2457}" presName="quadrantPlaceholder" presStyleCnt="0"/>
      <dgm:spPr/>
    </dgm:pt>
    <dgm:pt modelId="{C66A175A-2F55-42E4-836C-99576479DDE4}" type="pres">
      <dgm:prSet presAssocID="{79D598E2-7CE1-410E-85BF-3532980C2457}" presName="center1" presStyleLbl="fgShp" presStyleIdx="0" presStyleCnt="2"/>
      <dgm:spPr/>
    </dgm:pt>
    <dgm:pt modelId="{1258E4E4-3042-4D39-A370-C7DE33CB71B9}" type="pres">
      <dgm:prSet presAssocID="{79D598E2-7CE1-410E-85BF-3532980C2457}" presName="center2" presStyleLbl="fgShp" presStyleIdx="1" presStyleCnt="2"/>
      <dgm:spPr/>
    </dgm:pt>
  </dgm:ptLst>
  <dgm:cxnLst>
    <dgm:cxn modelId="{42AFC51B-27D9-4953-B6D9-A44685F183F9}" type="presOf" srcId="{335DD2FB-39AD-4CD9-BB0D-D3F8DCB804C3}" destId="{026F8818-45C4-4CBB-962F-424319EADD58}" srcOrd="0" destOrd="0" presId="urn:microsoft.com/office/officeart/2005/8/layout/cycle4"/>
    <dgm:cxn modelId="{099F7967-1837-45F8-8F3C-C1831F488BF4}" type="presOf" srcId="{5C86DEDD-EDB3-445A-B767-4D0A85CEB2EF}" destId="{13DA9682-B39A-410E-9894-4EED9C46BFC7}" srcOrd="0" destOrd="0" presId="urn:microsoft.com/office/officeart/2005/8/layout/cycle4"/>
    <dgm:cxn modelId="{6D02B170-CF8E-4916-8C2E-2E7106019B5B}" srcId="{79D598E2-7CE1-410E-85BF-3532980C2457}" destId="{FC8EAE7D-5D93-40C1-B80D-AEEABC7E77F7}" srcOrd="0" destOrd="0" parTransId="{45B7AD05-5253-4BD5-95EA-E9203344C33C}" sibTransId="{A4339602-878E-4AC0-BEC2-2BB8449948E2}"/>
    <dgm:cxn modelId="{F132E595-782F-4868-BCC7-06B67D0CF4E0}" type="presOf" srcId="{C5D157BC-3DE1-4ED8-AA46-414F4FFAE79C}" destId="{7175480E-3548-4E48-951F-E3412F1A20B8}" srcOrd="0" destOrd="0" presId="urn:microsoft.com/office/officeart/2005/8/layout/cycle4"/>
    <dgm:cxn modelId="{27AC11BD-43DF-4FB4-A18A-8A54E597A9F8}" type="presOf" srcId="{79D598E2-7CE1-410E-85BF-3532980C2457}" destId="{F0930DA6-8C17-429C-B724-78AEA0473DF6}" srcOrd="0" destOrd="0" presId="urn:microsoft.com/office/officeart/2005/8/layout/cycle4"/>
    <dgm:cxn modelId="{65D392CC-6856-4F1E-9CA9-33C24BCAAEB3}" srcId="{79D598E2-7CE1-410E-85BF-3532980C2457}" destId="{5C86DEDD-EDB3-445A-B767-4D0A85CEB2EF}" srcOrd="2" destOrd="0" parTransId="{8A7DA0AF-3D04-4DDB-AFF1-F349884B7CB4}" sibTransId="{EDE5D79C-AF59-4EFE-BCD4-451A7648B1E8}"/>
    <dgm:cxn modelId="{17DFABD2-522B-4AC8-B719-3247E89A7CF6}" type="presOf" srcId="{FC8EAE7D-5D93-40C1-B80D-AEEABC7E77F7}" destId="{5F523D6F-4ACD-4C4A-B8E1-40021DB0B0F6}" srcOrd="0" destOrd="0" presId="urn:microsoft.com/office/officeart/2005/8/layout/cycle4"/>
    <dgm:cxn modelId="{C1BCBBEF-DF79-4C67-B86A-20C778BF9D9C}" srcId="{79D598E2-7CE1-410E-85BF-3532980C2457}" destId="{C5D157BC-3DE1-4ED8-AA46-414F4FFAE79C}" srcOrd="1" destOrd="0" parTransId="{8956D0F1-74C4-4791-BC1F-991FED458449}" sibTransId="{2E4ACFF6-C883-45F0-81CF-3F20739971B4}"/>
    <dgm:cxn modelId="{95A48FFC-21AE-4F32-83B5-C5B5A1F259E8}" srcId="{79D598E2-7CE1-410E-85BF-3532980C2457}" destId="{335DD2FB-39AD-4CD9-BB0D-D3F8DCB804C3}" srcOrd="3" destOrd="0" parTransId="{153A3B09-E5AE-4BEA-9223-08CB604F83F3}" sibTransId="{6DCEAE32-7886-4E95-8AAF-A4EAA71BA9FE}"/>
    <dgm:cxn modelId="{636C5D78-83B5-4FD0-83A8-2B5226B78A06}" type="presParOf" srcId="{F0930DA6-8C17-429C-B724-78AEA0473DF6}" destId="{A5B02DD4-66E3-4FC5-BAB6-DB70E4B97E5C}" srcOrd="0" destOrd="0" presId="urn:microsoft.com/office/officeart/2005/8/layout/cycle4"/>
    <dgm:cxn modelId="{1267F58F-EFFB-4188-BCA7-85349DD6EEC2}" type="presParOf" srcId="{A5B02DD4-66E3-4FC5-BAB6-DB70E4B97E5C}" destId="{A435213D-1940-478C-A5EE-F682BCA69BEF}" srcOrd="0" destOrd="0" presId="urn:microsoft.com/office/officeart/2005/8/layout/cycle4"/>
    <dgm:cxn modelId="{ADC96627-731A-4A94-903C-4678B15714A9}" type="presParOf" srcId="{F0930DA6-8C17-429C-B724-78AEA0473DF6}" destId="{F5349696-9AD8-4BAD-963B-04BC67205582}" srcOrd="1" destOrd="0" presId="urn:microsoft.com/office/officeart/2005/8/layout/cycle4"/>
    <dgm:cxn modelId="{D5099815-5A4C-4F09-8E61-360A426F9588}" type="presParOf" srcId="{F5349696-9AD8-4BAD-963B-04BC67205582}" destId="{5F523D6F-4ACD-4C4A-B8E1-40021DB0B0F6}" srcOrd="0" destOrd="0" presId="urn:microsoft.com/office/officeart/2005/8/layout/cycle4"/>
    <dgm:cxn modelId="{55BA033C-9149-42A9-B008-649BBC2EF6A0}" type="presParOf" srcId="{F5349696-9AD8-4BAD-963B-04BC67205582}" destId="{7175480E-3548-4E48-951F-E3412F1A20B8}" srcOrd="1" destOrd="0" presId="urn:microsoft.com/office/officeart/2005/8/layout/cycle4"/>
    <dgm:cxn modelId="{5573DF18-D3DE-41E8-B5AD-98E8B7FC6CB0}" type="presParOf" srcId="{F5349696-9AD8-4BAD-963B-04BC67205582}" destId="{13DA9682-B39A-410E-9894-4EED9C46BFC7}" srcOrd="2" destOrd="0" presId="urn:microsoft.com/office/officeart/2005/8/layout/cycle4"/>
    <dgm:cxn modelId="{B38B52B4-C866-4E35-A5ED-B7A2D5D2A6D9}" type="presParOf" srcId="{F5349696-9AD8-4BAD-963B-04BC67205582}" destId="{026F8818-45C4-4CBB-962F-424319EADD58}" srcOrd="3" destOrd="0" presId="urn:microsoft.com/office/officeart/2005/8/layout/cycle4"/>
    <dgm:cxn modelId="{980D751B-AAE9-4050-ACC9-7DDFBB2B373B}" type="presParOf" srcId="{F5349696-9AD8-4BAD-963B-04BC67205582}" destId="{D9F12FDE-3A6D-4411-B910-8CBDDC84D8BE}" srcOrd="4" destOrd="0" presId="urn:microsoft.com/office/officeart/2005/8/layout/cycle4"/>
    <dgm:cxn modelId="{86307965-0D75-4FB0-BE62-2629E7795339}" type="presParOf" srcId="{F0930DA6-8C17-429C-B724-78AEA0473DF6}" destId="{C66A175A-2F55-42E4-836C-99576479DDE4}" srcOrd="2" destOrd="0" presId="urn:microsoft.com/office/officeart/2005/8/layout/cycle4"/>
    <dgm:cxn modelId="{083EE85E-40B4-4CE5-B770-BEB9D2025720}" type="presParOf" srcId="{F0930DA6-8C17-429C-B724-78AEA0473DF6}" destId="{1258E4E4-3042-4D39-A370-C7DE33CB71B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0AC90B4-168A-4FCA-AAA1-CBCABF307952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0CCF27E2-5024-4814-AE64-73893077D0B8}">
      <dgm:prSet/>
      <dgm:spPr/>
      <dgm:t>
        <a:bodyPr/>
        <a:lstStyle/>
        <a:p>
          <a:pPr>
            <a:buClr>
              <a:schemeClr val="accent3"/>
            </a:buClr>
          </a:pPr>
          <a:r>
            <a:rPr lang="uk-UA" altLang="uk-UA">
              <a:latin typeface="Times New Roman" panose="02020603050405020304" pitchFamily="18" charset="0"/>
              <a:cs typeface="Times New Roman" panose="02020603050405020304" pitchFamily="18" charset="0"/>
            </a:rPr>
            <a:t>АДВОКАТ</a:t>
          </a:r>
          <a:endParaRPr lang="uk-UA" alt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24D89E-89E4-4116-BCF7-FDB85226FE35}" type="parTrans" cxnId="{C0AA76FC-F27F-41A8-AC58-22BC7B55412A}">
      <dgm:prSet/>
      <dgm:spPr/>
      <dgm:t>
        <a:bodyPr/>
        <a:lstStyle/>
        <a:p>
          <a:endParaRPr lang="uk-UA"/>
        </a:p>
      </dgm:t>
    </dgm:pt>
    <dgm:pt modelId="{19B336DD-6F06-4937-AE84-336AA4520E05}" type="sibTrans" cxnId="{C0AA76FC-F27F-41A8-AC58-22BC7B55412A}">
      <dgm:prSet/>
      <dgm:spPr/>
      <dgm:t>
        <a:bodyPr/>
        <a:lstStyle/>
        <a:p>
          <a:endParaRPr lang="uk-UA"/>
        </a:p>
      </dgm:t>
    </dgm:pt>
    <dgm:pt modelId="{A505EEB4-D3AD-4D20-BD77-C5AE30F7DF2A}">
      <dgm:prSet/>
      <dgm:spPr/>
      <dgm:t>
        <a:bodyPr/>
        <a:lstStyle/>
        <a:p>
          <a:pPr>
            <a:buClr>
              <a:schemeClr val="accent3"/>
            </a:buClr>
          </a:pPr>
          <a:r>
            <a:rPr lang="uk-UA" altLang="uk-UA">
              <a:latin typeface="Times New Roman" panose="02020603050405020304" pitchFamily="18" charset="0"/>
              <a:cs typeface="Times New Roman" panose="02020603050405020304" pitchFamily="18" charset="0"/>
            </a:rPr>
            <a:t>ВИКРИВАЧ</a:t>
          </a:r>
          <a:endParaRPr lang="uk-UA" alt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FD7C8B-BBA0-4D9D-A09A-ED1135C7B01F}" type="parTrans" cxnId="{9A37C050-2CA9-4841-95CA-1AD72C0F22D6}">
      <dgm:prSet/>
      <dgm:spPr/>
      <dgm:t>
        <a:bodyPr/>
        <a:lstStyle/>
        <a:p>
          <a:endParaRPr lang="uk-UA"/>
        </a:p>
      </dgm:t>
    </dgm:pt>
    <dgm:pt modelId="{2C630BE5-7F06-40A9-B653-2959B90507AC}" type="sibTrans" cxnId="{9A37C050-2CA9-4841-95CA-1AD72C0F22D6}">
      <dgm:prSet/>
      <dgm:spPr/>
      <dgm:t>
        <a:bodyPr/>
        <a:lstStyle/>
        <a:p>
          <a:endParaRPr lang="uk-UA"/>
        </a:p>
      </dgm:t>
    </dgm:pt>
    <dgm:pt modelId="{FEDEABC7-9031-42D0-85F4-AC9125CE0402}">
      <dgm:prSet/>
      <dgm:spPr/>
      <dgm:t>
        <a:bodyPr/>
        <a:lstStyle/>
        <a:p>
          <a:pPr>
            <a:buClr>
              <a:schemeClr val="accent3"/>
            </a:buClr>
          </a:pPr>
          <a:r>
            <a:rPr lang="uk-UA" altLang="uk-UA">
              <a:latin typeface="Times New Roman" panose="02020603050405020304" pitchFamily="18" charset="0"/>
              <a:cs typeface="Times New Roman" panose="02020603050405020304" pitchFamily="18" charset="0"/>
            </a:rPr>
            <a:t>НАЗК</a:t>
          </a:r>
          <a:endParaRPr lang="uk-UA" alt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17D3C2-1AB9-420D-AC41-0E90BDF23EE8}" type="parTrans" cxnId="{2C5F2649-F7AF-49FF-883F-F9A2CF857675}">
      <dgm:prSet/>
      <dgm:spPr/>
      <dgm:t>
        <a:bodyPr/>
        <a:lstStyle/>
        <a:p>
          <a:endParaRPr lang="uk-UA"/>
        </a:p>
      </dgm:t>
    </dgm:pt>
    <dgm:pt modelId="{4117FCF7-2025-4118-9E02-1D9B37E76A12}" type="sibTrans" cxnId="{2C5F2649-F7AF-49FF-883F-F9A2CF857675}">
      <dgm:prSet/>
      <dgm:spPr/>
      <dgm:t>
        <a:bodyPr/>
        <a:lstStyle/>
        <a:p>
          <a:endParaRPr lang="uk-UA"/>
        </a:p>
      </dgm:t>
    </dgm:pt>
    <dgm:pt modelId="{A43A6267-88E6-4A81-9A51-85721B7BE354}" type="pres">
      <dgm:prSet presAssocID="{50AC90B4-168A-4FCA-AAA1-CBCABF307952}" presName="compositeShape" presStyleCnt="0">
        <dgm:presLayoutVars>
          <dgm:chMax val="7"/>
          <dgm:dir/>
          <dgm:resizeHandles val="exact"/>
        </dgm:presLayoutVars>
      </dgm:prSet>
      <dgm:spPr/>
    </dgm:pt>
    <dgm:pt modelId="{D3D9623D-6824-4B83-953F-1B74E7D9784E}" type="pres">
      <dgm:prSet presAssocID="{50AC90B4-168A-4FCA-AAA1-CBCABF307952}" presName="wedge1" presStyleLbl="node1" presStyleIdx="0" presStyleCnt="3"/>
      <dgm:spPr/>
    </dgm:pt>
    <dgm:pt modelId="{07690D35-CDD2-48C5-9F62-0ED37D564B06}" type="pres">
      <dgm:prSet presAssocID="{50AC90B4-168A-4FCA-AAA1-CBCABF307952}" presName="dummy1a" presStyleCnt="0"/>
      <dgm:spPr/>
    </dgm:pt>
    <dgm:pt modelId="{816C954F-F715-4474-A2D8-C8D495C4D65B}" type="pres">
      <dgm:prSet presAssocID="{50AC90B4-168A-4FCA-AAA1-CBCABF307952}" presName="dummy1b" presStyleCnt="0"/>
      <dgm:spPr/>
    </dgm:pt>
    <dgm:pt modelId="{7141AD48-9F49-497D-8506-EFD4B816E51A}" type="pres">
      <dgm:prSet presAssocID="{50AC90B4-168A-4FCA-AAA1-CBCABF30795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9678B13-B978-45BF-AC81-2AE24CA48B42}" type="pres">
      <dgm:prSet presAssocID="{50AC90B4-168A-4FCA-AAA1-CBCABF307952}" presName="wedge2" presStyleLbl="node1" presStyleIdx="1" presStyleCnt="3"/>
      <dgm:spPr/>
    </dgm:pt>
    <dgm:pt modelId="{D0C30CA4-DB06-48BC-AD07-8A7A5B454227}" type="pres">
      <dgm:prSet presAssocID="{50AC90B4-168A-4FCA-AAA1-CBCABF307952}" presName="dummy2a" presStyleCnt="0"/>
      <dgm:spPr/>
    </dgm:pt>
    <dgm:pt modelId="{A8EE02E5-8D44-4AD4-9D59-4611B3E8D142}" type="pres">
      <dgm:prSet presAssocID="{50AC90B4-168A-4FCA-AAA1-CBCABF307952}" presName="dummy2b" presStyleCnt="0"/>
      <dgm:spPr/>
    </dgm:pt>
    <dgm:pt modelId="{643130C5-2901-4D29-AE3E-890C3FC2C2F0}" type="pres">
      <dgm:prSet presAssocID="{50AC90B4-168A-4FCA-AAA1-CBCABF30795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8BB5478-4E12-4721-AD1D-F50706DB53B6}" type="pres">
      <dgm:prSet presAssocID="{50AC90B4-168A-4FCA-AAA1-CBCABF307952}" presName="wedge3" presStyleLbl="node1" presStyleIdx="2" presStyleCnt="3"/>
      <dgm:spPr/>
    </dgm:pt>
    <dgm:pt modelId="{AF80A695-1C04-484C-B3E8-21D8ED3B7774}" type="pres">
      <dgm:prSet presAssocID="{50AC90B4-168A-4FCA-AAA1-CBCABF307952}" presName="dummy3a" presStyleCnt="0"/>
      <dgm:spPr/>
    </dgm:pt>
    <dgm:pt modelId="{1D93B87C-6FAB-4100-8787-C1F5C9393C4D}" type="pres">
      <dgm:prSet presAssocID="{50AC90B4-168A-4FCA-AAA1-CBCABF307952}" presName="dummy3b" presStyleCnt="0"/>
      <dgm:spPr/>
    </dgm:pt>
    <dgm:pt modelId="{E2626AFA-D1E3-4BC6-AE04-CEED03FD5486}" type="pres">
      <dgm:prSet presAssocID="{50AC90B4-168A-4FCA-AAA1-CBCABF30795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6C2054F9-2F1D-4B6C-9086-91B1376D46F8}" type="pres">
      <dgm:prSet presAssocID="{2C630BE5-7F06-40A9-B653-2959B90507AC}" presName="arrowWedge1" presStyleLbl="fgSibTrans2D1" presStyleIdx="0" presStyleCnt="3"/>
      <dgm:spPr/>
    </dgm:pt>
    <dgm:pt modelId="{70E60BA0-9982-4E34-A6D2-D036F399461C}" type="pres">
      <dgm:prSet presAssocID="{4117FCF7-2025-4118-9E02-1D9B37E76A12}" presName="arrowWedge2" presStyleLbl="fgSibTrans2D1" presStyleIdx="1" presStyleCnt="3"/>
      <dgm:spPr/>
    </dgm:pt>
    <dgm:pt modelId="{75D425FD-8BAE-40AD-8A36-B20AC9E71F65}" type="pres">
      <dgm:prSet presAssocID="{19B336DD-6F06-4937-AE84-336AA4520E05}" presName="arrowWedge3" presStyleLbl="fgSibTrans2D1" presStyleIdx="2" presStyleCnt="3"/>
      <dgm:spPr/>
    </dgm:pt>
  </dgm:ptLst>
  <dgm:cxnLst>
    <dgm:cxn modelId="{4E786C01-9B19-4EB2-947D-79BD7196D886}" type="presOf" srcId="{50AC90B4-168A-4FCA-AAA1-CBCABF307952}" destId="{A43A6267-88E6-4A81-9A51-85721B7BE354}" srcOrd="0" destOrd="0" presId="urn:microsoft.com/office/officeart/2005/8/layout/cycle8"/>
    <dgm:cxn modelId="{9B05B11E-5008-491A-BCC3-DEA391A07E7C}" type="presOf" srcId="{FEDEABC7-9031-42D0-85F4-AC9125CE0402}" destId="{643130C5-2901-4D29-AE3E-890C3FC2C2F0}" srcOrd="1" destOrd="0" presId="urn:microsoft.com/office/officeart/2005/8/layout/cycle8"/>
    <dgm:cxn modelId="{03299547-5F9A-469A-95BE-3BBEBC42590C}" type="presOf" srcId="{0CCF27E2-5024-4814-AE64-73893077D0B8}" destId="{E2626AFA-D1E3-4BC6-AE04-CEED03FD5486}" srcOrd="1" destOrd="0" presId="urn:microsoft.com/office/officeart/2005/8/layout/cycle8"/>
    <dgm:cxn modelId="{CB7AEC67-3D30-4B3F-9D54-A61FA900A15F}" type="presOf" srcId="{0CCF27E2-5024-4814-AE64-73893077D0B8}" destId="{98BB5478-4E12-4721-AD1D-F50706DB53B6}" srcOrd="0" destOrd="0" presId="urn:microsoft.com/office/officeart/2005/8/layout/cycle8"/>
    <dgm:cxn modelId="{2C5F2649-F7AF-49FF-883F-F9A2CF857675}" srcId="{50AC90B4-168A-4FCA-AAA1-CBCABF307952}" destId="{FEDEABC7-9031-42D0-85F4-AC9125CE0402}" srcOrd="1" destOrd="0" parTransId="{AF17D3C2-1AB9-420D-AC41-0E90BDF23EE8}" sibTransId="{4117FCF7-2025-4118-9E02-1D9B37E76A12}"/>
    <dgm:cxn modelId="{9A37C050-2CA9-4841-95CA-1AD72C0F22D6}" srcId="{50AC90B4-168A-4FCA-AAA1-CBCABF307952}" destId="{A505EEB4-D3AD-4D20-BD77-C5AE30F7DF2A}" srcOrd="0" destOrd="0" parTransId="{B1FD7C8B-BBA0-4D9D-A09A-ED1135C7B01F}" sibTransId="{2C630BE5-7F06-40A9-B653-2959B90507AC}"/>
    <dgm:cxn modelId="{B4CB2D58-4AB4-4D70-9D57-B5015E800E0F}" type="presOf" srcId="{A505EEB4-D3AD-4D20-BD77-C5AE30F7DF2A}" destId="{D3D9623D-6824-4B83-953F-1B74E7D9784E}" srcOrd="0" destOrd="0" presId="urn:microsoft.com/office/officeart/2005/8/layout/cycle8"/>
    <dgm:cxn modelId="{C750EAA2-9414-4BA7-A589-F5699FC5D8E2}" type="presOf" srcId="{FEDEABC7-9031-42D0-85F4-AC9125CE0402}" destId="{E9678B13-B978-45BF-AC81-2AE24CA48B42}" srcOrd="0" destOrd="0" presId="urn:microsoft.com/office/officeart/2005/8/layout/cycle8"/>
    <dgm:cxn modelId="{A4D02ABA-BA37-4D22-A63C-E51AB77F43C6}" type="presOf" srcId="{A505EEB4-D3AD-4D20-BD77-C5AE30F7DF2A}" destId="{7141AD48-9F49-497D-8506-EFD4B816E51A}" srcOrd="1" destOrd="0" presId="urn:microsoft.com/office/officeart/2005/8/layout/cycle8"/>
    <dgm:cxn modelId="{C0AA76FC-F27F-41A8-AC58-22BC7B55412A}" srcId="{50AC90B4-168A-4FCA-AAA1-CBCABF307952}" destId="{0CCF27E2-5024-4814-AE64-73893077D0B8}" srcOrd="2" destOrd="0" parTransId="{5024D89E-89E4-4116-BCF7-FDB85226FE35}" sibTransId="{19B336DD-6F06-4937-AE84-336AA4520E05}"/>
    <dgm:cxn modelId="{9B8E2703-AE46-4BB7-A4D2-0FDA2426370A}" type="presParOf" srcId="{A43A6267-88E6-4A81-9A51-85721B7BE354}" destId="{D3D9623D-6824-4B83-953F-1B74E7D9784E}" srcOrd="0" destOrd="0" presId="urn:microsoft.com/office/officeart/2005/8/layout/cycle8"/>
    <dgm:cxn modelId="{1D29B9DF-51C2-42A6-B9C2-1B115BA149FC}" type="presParOf" srcId="{A43A6267-88E6-4A81-9A51-85721B7BE354}" destId="{07690D35-CDD2-48C5-9F62-0ED37D564B06}" srcOrd="1" destOrd="0" presId="urn:microsoft.com/office/officeart/2005/8/layout/cycle8"/>
    <dgm:cxn modelId="{4CE936FE-AD9B-473A-A8CF-ABB99082FE73}" type="presParOf" srcId="{A43A6267-88E6-4A81-9A51-85721B7BE354}" destId="{816C954F-F715-4474-A2D8-C8D495C4D65B}" srcOrd="2" destOrd="0" presId="urn:microsoft.com/office/officeart/2005/8/layout/cycle8"/>
    <dgm:cxn modelId="{4BF9C8BC-48B6-4A5D-9991-2E89C3992C39}" type="presParOf" srcId="{A43A6267-88E6-4A81-9A51-85721B7BE354}" destId="{7141AD48-9F49-497D-8506-EFD4B816E51A}" srcOrd="3" destOrd="0" presId="urn:microsoft.com/office/officeart/2005/8/layout/cycle8"/>
    <dgm:cxn modelId="{E367051E-9E5F-47E9-8BFE-08B815CAAF7E}" type="presParOf" srcId="{A43A6267-88E6-4A81-9A51-85721B7BE354}" destId="{E9678B13-B978-45BF-AC81-2AE24CA48B42}" srcOrd="4" destOrd="0" presId="urn:microsoft.com/office/officeart/2005/8/layout/cycle8"/>
    <dgm:cxn modelId="{EAF02A25-944A-4869-9FDD-40F899ADD4C8}" type="presParOf" srcId="{A43A6267-88E6-4A81-9A51-85721B7BE354}" destId="{D0C30CA4-DB06-48BC-AD07-8A7A5B454227}" srcOrd="5" destOrd="0" presId="urn:microsoft.com/office/officeart/2005/8/layout/cycle8"/>
    <dgm:cxn modelId="{3317EC14-1935-47B3-B3BD-E941D4E4647C}" type="presParOf" srcId="{A43A6267-88E6-4A81-9A51-85721B7BE354}" destId="{A8EE02E5-8D44-4AD4-9D59-4611B3E8D142}" srcOrd="6" destOrd="0" presId="urn:microsoft.com/office/officeart/2005/8/layout/cycle8"/>
    <dgm:cxn modelId="{78A56B85-DEE6-42FD-9D2F-998CC3C69DDB}" type="presParOf" srcId="{A43A6267-88E6-4A81-9A51-85721B7BE354}" destId="{643130C5-2901-4D29-AE3E-890C3FC2C2F0}" srcOrd="7" destOrd="0" presId="urn:microsoft.com/office/officeart/2005/8/layout/cycle8"/>
    <dgm:cxn modelId="{B301D416-BADA-480A-8031-F68B86115486}" type="presParOf" srcId="{A43A6267-88E6-4A81-9A51-85721B7BE354}" destId="{98BB5478-4E12-4721-AD1D-F50706DB53B6}" srcOrd="8" destOrd="0" presId="urn:microsoft.com/office/officeart/2005/8/layout/cycle8"/>
    <dgm:cxn modelId="{BEB25A4B-A249-4321-87E3-3B459EB01334}" type="presParOf" srcId="{A43A6267-88E6-4A81-9A51-85721B7BE354}" destId="{AF80A695-1C04-484C-B3E8-21D8ED3B7774}" srcOrd="9" destOrd="0" presId="urn:microsoft.com/office/officeart/2005/8/layout/cycle8"/>
    <dgm:cxn modelId="{A975541F-6EEB-49C1-B6F7-9DA792255F58}" type="presParOf" srcId="{A43A6267-88E6-4A81-9A51-85721B7BE354}" destId="{1D93B87C-6FAB-4100-8787-C1F5C9393C4D}" srcOrd="10" destOrd="0" presId="urn:microsoft.com/office/officeart/2005/8/layout/cycle8"/>
    <dgm:cxn modelId="{688B2AF8-EEF9-41B2-B6BC-B3CFBA535E7F}" type="presParOf" srcId="{A43A6267-88E6-4A81-9A51-85721B7BE354}" destId="{E2626AFA-D1E3-4BC6-AE04-CEED03FD5486}" srcOrd="11" destOrd="0" presId="urn:microsoft.com/office/officeart/2005/8/layout/cycle8"/>
    <dgm:cxn modelId="{8E44992A-03A4-4452-AF23-02A2C087F716}" type="presParOf" srcId="{A43A6267-88E6-4A81-9A51-85721B7BE354}" destId="{6C2054F9-2F1D-4B6C-9086-91B1376D46F8}" srcOrd="12" destOrd="0" presId="urn:microsoft.com/office/officeart/2005/8/layout/cycle8"/>
    <dgm:cxn modelId="{4D61D841-9157-473C-ABD3-AEBFECAF659D}" type="presParOf" srcId="{A43A6267-88E6-4A81-9A51-85721B7BE354}" destId="{70E60BA0-9982-4E34-A6D2-D036F399461C}" srcOrd="13" destOrd="0" presId="urn:microsoft.com/office/officeart/2005/8/layout/cycle8"/>
    <dgm:cxn modelId="{8FDDC3E8-A046-43D9-81D1-789D3B54D612}" type="presParOf" srcId="{A43A6267-88E6-4A81-9A51-85721B7BE354}" destId="{75D425FD-8BAE-40AD-8A36-B20AC9E71F65}" srcOrd="14" destOrd="0" presId="urn:microsoft.com/office/officeart/2005/8/layout/cycle8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9A2D7-E121-443E-9229-E6D88C8D36FE}">
      <dsp:nvSpPr>
        <dsp:cNvPr id="0" name=""/>
        <dsp:cNvSpPr/>
      </dsp:nvSpPr>
      <dsp:spPr>
        <a:xfrm>
          <a:off x="10497392" y="247455"/>
          <a:ext cx="3039595" cy="30395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пільг</a:t>
          </a:r>
          <a:endParaRPr lang="uk-UA" sz="2800" kern="1200" dirty="0"/>
        </a:p>
      </dsp:txBody>
      <dsp:txXfrm>
        <a:off x="10942530" y="692593"/>
        <a:ext cx="2149319" cy="2149319"/>
      </dsp:txXfrm>
    </dsp:sp>
    <dsp:sp modelId="{EB5F982D-4E43-4285-B9C6-2F62FC218598}">
      <dsp:nvSpPr>
        <dsp:cNvPr id="0" name=""/>
        <dsp:cNvSpPr/>
      </dsp:nvSpPr>
      <dsp:spPr>
        <a:xfrm rot="2377400">
          <a:off x="13347783" y="2679257"/>
          <a:ext cx="780862" cy="10258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4600" kern="1200"/>
        </a:p>
      </dsp:txBody>
      <dsp:txXfrm>
        <a:off x="13374693" y="2809732"/>
        <a:ext cx="546603" cy="615517"/>
      </dsp:txXfrm>
    </dsp:sp>
    <dsp:sp modelId="{B5F76657-9D72-44E5-834C-3AC5CBB66D01}">
      <dsp:nvSpPr>
        <dsp:cNvPr id="0" name=""/>
        <dsp:cNvSpPr/>
      </dsp:nvSpPr>
      <dsp:spPr>
        <a:xfrm>
          <a:off x="13973485" y="3125515"/>
          <a:ext cx="3039595" cy="30395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грошей</a:t>
          </a:r>
          <a:endParaRPr lang="uk-UA" sz="2800" kern="1200" dirty="0"/>
        </a:p>
      </dsp:txBody>
      <dsp:txXfrm>
        <a:off x="14418623" y="3570653"/>
        <a:ext cx="2149319" cy="2149319"/>
      </dsp:txXfrm>
    </dsp:sp>
    <dsp:sp modelId="{3C2A6BD8-9733-4C88-9B67-520F8FF59015}">
      <dsp:nvSpPr>
        <dsp:cNvPr id="0" name=""/>
        <dsp:cNvSpPr/>
      </dsp:nvSpPr>
      <dsp:spPr>
        <a:xfrm rot="8318226">
          <a:off x="13086572" y="5781791"/>
          <a:ext cx="1066758" cy="10258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4600" kern="1200"/>
        </a:p>
      </dsp:txBody>
      <dsp:txXfrm rot="10800000">
        <a:off x="13355944" y="5885276"/>
        <a:ext cx="758999" cy="615517"/>
      </dsp:txXfrm>
    </dsp:sp>
    <dsp:sp modelId="{1D9A0BA2-E243-4846-BA7D-A14566F71A85}">
      <dsp:nvSpPr>
        <dsp:cNvPr id="0" name=""/>
        <dsp:cNvSpPr/>
      </dsp:nvSpPr>
      <dsp:spPr>
        <a:xfrm>
          <a:off x="10181502" y="6464237"/>
          <a:ext cx="3039595" cy="30395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послуг,   інших нематеріальних цінностей </a:t>
          </a:r>
          <a:endParaRPr lang="uk-UA" sz="2800" kern="1200" dirty="0"/>
        </a:p>
      </dsp:txBody>
      <dsp:txXfrm>
        <a:off x="10626640" y="6909375"/>
        <a:ext cx="2149319" cy="2149319"/>
      </dsp:txXfrm>
    </dsp:sp>
    <dsp:sp modelId="{F91549CB-7951-4F24-A784-B28609F088FC}">
      <dsp:nvSpPr>
        <dsp:cNvPr id="0" name=""/>
        <dsp:cNvSpPr/>
      </dsp:nvSpPr>
      <dsp:spPr>
        <a:xfrm rot="13500000">
          <a:off x="9696210" y="5871582"/>
          <a:ext cx="811136" cy="10258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4600" kern="1200"/>
        </a:p>
      </dsp:txBody>
      <dsp:txXfrm rot="10800000">
        <a:off x="9903915" y="6162789"/>
        <a:ext cx="567795" cy="615517"/>
      </dsp:txXfrm>
    </dsp:sp>
    <dsp:sp modelId="{D40D31A5-C74B-4419-9340-37DCAD2F4A62}">
      <dsp:nvSpPr>
        <dsp:cNvPr id="0" name=""/>
        <dsp:cNvSpPr/>
      </dsp:nvSpPr>
      <dsp:spPr>
        <a:xfrm>
          <a:off x="6949994" y="3232730"/>
          <a:ext cx="3039595" cy="30395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майна</a:t>
          </a:r>
          <a:endParaRPr lang="uk-UA" sz="2800" kern="1200" dirty="0"/>
        </a:p>
      </dsp:txBody>
      <dsp:txXfrm>
        <a:off x="7395132" y="3677868"/>
        <a:ext cx="2149319" cy="2149319"/>
      </dsp:txXfrm>
    </dsp:sp>
    <dsp:sp modelId="{7CD8F7B1-B55C-409F-9839-93BD5B40B3E9}">
      <dsp:nvSpPr>
        <dsp:cNvPr id="0" name=""/>
        <dsp:cNvSpPr/>
      </dsp:nvSpPr>
      <dsp:spPr>
        <a:xfrm rot="19195085">
          <a:off x="9802021" y="2762380"/>
          <a:ext cx="846288" cy="10258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4600" kern="1200"/>
        </a:p>
      </dsp:txBody>
      <dsp:txXfrm>
        <a:off x="9831837" y="3049289"/>
        <a:ext cx="592402" cy="61551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EE593-3A5C-4EDC-B951-B303384D8DAB}">
      <dsp:nvSpPr>
        <dsp:cNvPr id="0" name=""/>
        <dsp:cNvSpPr/>
      </dsp:nvSpPr>
      <dsp:spPr>
        <a:xfrm>
          <a:off x="2093879" y="-58519"/>
          <a:ext cx="8557656" cy="8557656"/>
        </a:xfrm>
        <a:prstGeom prst="circularArrow">
          <a:avLst>
            <a:gd name="adj1" fmla="val 5544"/>
            <a:gd name="adj2" fmla="val 330680"/>
            <a:gd name="adj3" fmla="val 13717707"/>
            <a:gd name="adj4" fmla="val 17421498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197229-CD64-4B60-A7F8-C286ACE38FCC}">
      <dsp:nvSpPr>
        <dsp:cNvPr id="0" name=""/>
        <dsp:cNvSpPr/>
      </dsp:nvSpPr>
      <dsp:spPr>
        <a:xfrm>
          <a:off x="4319003" y="1819"/>
          <a:ext cx="4107409" cy="20537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уповноваженого підрозділу з питань запобігання корупції</a:t>
          </a:r>
          <a:endParaRPr lang="uk-UA" sz="3000" kern="1200" dirty="0"/>
        </a:p>
      </dsp:txBody>
      <dsp:txXfrm>
        <a:off x="4419257" y="102073"/>
        <a:ext cx="3906901" cy="1853196"/>
      </dsp:txXfrm>
    </dsp:sp>
    <dsp:sp modelId="{6CADEA98-D84D-4826-8F5D-AB907D006146}">
      <dsp:nvSpPr>
        <dsp:cNvPr id="0" name=""/>
        <dsp:cNvSpPr/>
      </dsp:nvSpPr>
      <dsp:spPr>
        <a:xfrm>
          <a:off x="7789713" y="2523437"/>
          <a:ext cx="4107409" cy="20537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Національного агентства з питань запобігання корупції</a:t>
          </a:r>
          <a:endParaRPr lang="uk-UA" sz="3000" kern="1200" dirty="0"/>
        </a:p>
      </dsp:txBody>
      <dsp:txXfrm>
        <a:off x="7889967" y="2623691"/>
        <a:ext cx="3906901" cy="1853196"/>
      </dsp:txXfrm>
    </dsp:sp>
    <dsp:sp modelId="{9DB12287-FDFD-4631-A974-3EF0948E4043}">
      <dsp:nvSpPr>
        <dsp:cNvPr id="0" name=""/>
        <dsp:cNvSpPr/>
      </dsp:nvSpPr>
      <dsp:spPr>
        <a:xfrm>
          <a:off x="6464020" y="6603501"/>
          <a:ext cx="4107409" cy="20537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3"/>
            </a:buClr>
            <a:buFont typeface="Wingdings" panose="05000000000000000000" pitchFamily="2" charset="2"/>
            <a:buNone/>
          </a:pPr>
          <a:r>
            <a:rPr lang="uk-UA" altLang="uk-UA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правоохоронних органів (НАБУ, ДБР, НПА, органи прокуратури)</a:t>
          </a:r>
          <a:endParaRPr lang="uk-UA" sz="3000" kern="1200" dirty="0"/>
        </a:p>
      </dsp:txBody>
      <dsp:txXfrm>
        <a:off x="6564274" y="6703755"/>
        <a:ext cx="3906901" cy="1853196"/>
      </dsp:txXfrm>
    </dsp:sp>
    <dsp:sp modelId="{AB98F5FC-0C76-4530-9753-27BE1974DD94}">
      <dsp:nvSpPr>
        <dsp:cNvPr id="0" name=""/>
        <dsp:cNvSpPr/>
      </dsp:nvSpPr>
      <dsp:spPr>
        <a:xfrm>
          <a:off x="2173986" y="6603501"/>
          <a:ext cx="4107409" cy="20537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суду</a:t>
          </a:r>
          <a:endParaRPr lang="uk-UA" sz="3000" kern="1200" dirty="0"/>
        </a:p>
      </dsp:txBody>
      <dsp:txXfrm>
        <a:off x="2274240" y="6703755"/>
        <a:ext cx="3906901" cy="1853196"/>
      </dsp:txXfrm>
    </dsp:sp>
    <dsp:sp modelId="{12F96E75-EFB8-4ACD-BF75-B171028FA3E7}">
      <dsp:nvSpPr>
        <dsp:cNvPr id="0" name=""/>
        <dsp:cNvSpPr/>
      </dsp:nvSpPr>
      <dsp:spPr>
        <a:xfrm>
          <a:off x="848293" y="2523437"/>
          <a:ext cx="4107409" cy="20537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3"/>
            </a:buClr>
            <a:buFont typeface="Wingdings" panose="05000000000000000000" pitchFamily="2" charset="2"/>
            <a:buNone/>
          </a:pPr>
          <a:r>
            <a:rPr lang="uk-UA" altLang="uk-UA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центрів безоплатної правової допомоги</a:t>
          </a:r>
          <a:endParaRPr lang="uk-UA" sz="3000" kern="1200" dirty="0"/>
        </a:p>
      </dsp:txBody>
      <dsp:txXfrm>
        <a:off x="948547" y="2623691"/>
        <a:ext cx="3906901" cy="18531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E323D-BA49-475C-B1AB-835F7A2105E3}">
      <dsp:nvSpPr>
        <dsp:cNvPr id="0" name=""/>
        <dsp:cNvSpPr/>
      </dsp:nvSpPr>
      <dsp:spPr>
        <a:xfrm>
          <a:off x="5607730" y="810134"/>
          <a:ext cx="5611812" cy="2805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володіє фактичними даними, які можна перевірити, про вчинення правопорушення іншою особою</a:t>
          </a:r>
          <a:endParaRPr lang="uk-UA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89912" y="892316"/>
        <a:ext cx="5447448" cy="2641542"/>
      </dsp:txXfrm>
    </dsp:sp>
    <dsp:sp modelId="{43A6CCB5-ACD9-47C5-A888-C7C705FF740A}">
      <dsp:nvSpPr>
        <dsp:cNvPr id="0" name=""/>
        <dsp:cNvSpPr/>
      </dsp:nvSpPr>
      <dsp:spPr>
        <a:xfrm rot="3285541">
          <a:off x="9318561" y="5286455"/>
          <a:ext cx="3226607" cy="98206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900" kern="1200"/>
        </a:p>
      </dsp:txBody>
      <dsp:txXfrm>
        <a:off x="9613181" y="5482868"/>
        <a:ext cx="2637367" cy="589241"/>
      </dsp:txXfrm>
    </dsp:sp>
    <dsp:sp modelId="{DEF00A35-B34E-49C9-B899-A507B778960A}">
      <dsp:nvSpPr>
        <dsp:cNvPr id="0" name=""/>
        <dsp:cNvSpPr/>
      </dsp:nvSpPr>
      <dsp:spPr>
        <a:xfrm>
          <a:off x="10644187" y="7938937"/>
          <a:ext cx="5611812" cy="2805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переконана у достовірності повідомленої інформації</a:t>
          </a:r>
        </a:p>
      </dsp:txBody>
      <dsp:txXfrm>
        <a:off x="10726369" y="8021119"/>
        <a:ext cx="5447448" cy="2641542"/>
      </dsp:txXfrm>
    </dsp:sp>
    <dsp:sp modelId="{352DFA5E-9288-4F8D-87FC-1062B160E26E}">
      <dsp:nvSpPr>
        <dsp:cNvPr id="0" name=""/>
        <dsp:cNvSpPr/>
      </dsp:nvSpPr>
      <dsp:spPr>
        <a:xfrm rot="10774331">
          <a:off x="7014310" y="8886865"/>
          <a:ext cx="3226607" cy="98206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900" kern="1200"/>
        </a:p>
      </dsp:txBody>
      <dsp:txXfrm rot="10800000">
        <a:off x="7308930" y="9083278"/>
        <a:ext cx="2637367" cy="589241"/>
      </dsp:txXfrm>
    </dsp:sp>
    <dsp:sp modelId="{9964543A-A7CB-4FB3-A3FC-0D4CFC9B97E8}">
      <dsp:nvSpPr>
        <dsp:cNvPr id="0" name=""/>
        <dsp:cNvSpPr/>
      </dsp:nvSpPr>
      <dsp:spPr>
        <a:xfrm>
          <a:off x="999228" y="8010954"/>
          <a:ext cx="5611812" cy="2805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інформація отримана у зв'язку зі своєю діяльністю</a:t>
          </a:r>
          <a:endParaRPr lang="uk-UA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1410" y="8093136"/>
        <a:ext cx="5447448" cy="2641542"/>
      </dsp:txXfrm>
    </dsp:sp>
    <dsp:sp modelId="{D6A8F47F-C51B-4BD6-802D-97E814A7BB14}">
      <dsp:nvSpPr>
        <dsp:cNvPr id="0" name=""/>
        <dsp:cNvSpPr/>
      </dsp:nvSpPr>
      <dsp:spPr>
        <a:xfrm rot="18157147">
          <a:off x="4496081" y="5322464"/>
          <a:ext cx="3226607" cy="98206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900" kern="1200"/>
        </a:p>
      </dsp:txBody>
      <dsp:txXfrm>
        <a:off x="4790701" y="5518877"/>
        <a:ext cx="2637367" cy="5892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26F773-E004-4E18-B98D-217B2D5B39D6}">
      <dsp:nvSpPr>
        <dsp:cNvPr id="0" name=""/>
        <dsp:cNvSpPr/>
      </dsp:nvSpPr>
      <dsp:spPr>
        <a:xfrm rot="16200000">
          <a:off x="-1337082" y="4888795"/>
          <a:ext cx="7428035" cy="795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01335" bIns="0" numCol="1" spcCol="1270" anchor="t" anchorCtr="0">
          <a:noAutofit/>
        </a:bodyPr>
        <a:lstStyle/>
        <a:p>
          <a:pPr marL="0" lvl="0" indent="0" algn="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900" kern="1200"/>
        </a:p>
      </dsp:txBody>
      <dsp:txXfrm>
        <a:off x="-1337082" y="4888795"/>
        <a:ext cx="7428035" cy="795214"/>
      </dsp:txXfrm>
    </dsp:sp>
    <dsp:sp modelId="{4CB0F8A6-01A7-42D1-9C46-592B95DB35E1}">
      <dsp:nvSpPr>
        <dsp:cNvPr id="0" name=""/>
        <dsp:cNvSpPr/>
      </dsp:nvSpPr>
      <dsp:spPr>
        <a:xfrm>
          <a:off x="742820" y="1703192"/>
          <a:ext cx="6913152" cy="72999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701335" rIns="270256" bIns="270256" numCol="1" spcCol="1270" anchor="t" anchorCtr="0">
          <a:noAutofit/>
        </a:bodyPr>
        <a:lstStyle/>
        <a:p>
          <a:pPr marL="285750" lvl="1" indent="-285750" algn="just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800" kern="1200" dirty="0"/>
            <a:t> </a:t>
          </a:r>
          <a:r>
            <a:rPr lang="uk-UA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Корупційне правопорушення </a:t>
          </a:r>
          <a:r>
            <a:rPr lang="uk-UA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– діяння, що містить ознаки корупції, вчинене особою, зазначеною у ч. 1 ст. 3 Закону України «Про запобігання корупції», за яке законом встановлено кримінальну, дисциплінарну та/або цивільно-правову відповідальність. </a:t>
          </a: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3800" kern="1200" dirty="0"/>
        </a:p>
      </dsp:txBody>
      <dsp:txXfrm>
        <a:off x="742820" y="1703192"/>
        <a:ext cx="6913152" cy="7299975"/>
      </dsp:txXfrm>
    </dsp:sp>
    <dsp:sp modelId="{09BF34E3-9D72-43C2-957A-20352562680C}">
      <dsp:nvSpPr>
        <dsp:cNvPr id="0" name=""/>
        <dsp:cNvSpPr/>
      </dsp:nvSpPr>
      <dsp:spPr>
        <a:xfrm>
          <a:off x="1979327" y="522701"/>
          <a:ext cx="1590428" cy="159042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B7460F-2EFE-47B8-9FBA-5920E8B01D2C}">
      <dsp:nvSpPr>
        <dsp:cNvPr id="0" name=""/>
        <dsp:cNvSpPr/>
      </dsp:nvSpPr>
      <dsp:spPr>
        <a:xfrm rot="16200000">
          <a:off x="6390989" y="4888795"/>
          <a:ext cx="7428035" cy="795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01335" bIns="0" numCol="1" spcCol="1270" anchor="t" anchorCtr="0">
          <a:noAutofit/>
        </a:bodyPr>
        <a:lstStyle/>
        <a:p>
          <a:pPr marL="0" lvl="0" indent="0" algn="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900" kern="1200"/>
        </a:p>
      </dsp:txBody>
      <dsp:txXfrm>
        <a:off x="6390989" y="4888795"/>
        <a:ext cx="7428035" cy="795214"/>
      </dsp:txXfrm>
    </dsp:sp>
    <dsp:sp modelId="{F8B0210B-8E83-4D20-BBD2-B46D7BD79519}">
      <dsp:nvSpPr>
        <dsp:cNvPr id="0" name=""/>
        <dsp:cNvSpPr/>
      </dsp:nvSpPr>
      <dsp:spPr>
        <a:xfrm>
          <a:off x="9395690" y="1772793"/>
          <a:ext cx="6434226" cy="74280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701335" rIns="227584" bIns="227584" numCol="1" spcCol="1270" anchor="t" anchorCtr="0">
          <a:noAutofit/>
        </a:bodyPr>
        <a:lstStyle/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Правопорушення, пов’язане з корупцією </a:t>
          </a:r>
          <a:r>
            <a:rPr lang="uk-UA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– діяння, що не містить ознак корупції, але порушує встановлені цим Законом вимоги, заборони та обмеження, вчинене особою, зазначеною у ч. 1 ст. 3 України «Про запобігання корупції», за яке законом встановлено кримінальну, адміністративну, дисциплінарну та/або цивільно-правову відповідальність</a:t>
          </a:r>
          <a:r>
            <a:rPr lang="uk-UA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sz="3100" kern="1200" dirty="0"/>
        </a:p>
      </dsp:txBody>
      <dsp:txXfrm>
        <a:off x="9395690" y="1772793"/>
        <a:ext cx="6434226" cy="7428035"/>
      </dsp:txXfrm>
    </dsp:sp>
    <dsp:sp modelId="{FDD8AA06-FA23-41D3-B6A3-A2C4C212710C}">
      <dsp:nvSpPr>
        <dsp:cNvPr id="0" name=""/>
        <dsp:cNvSpPr/>
      </dsp:nvSpPr>
      <dsp:spPr>
        <a:xfrm>
          <a:off x="9707400" y="522701"/>
          <a:ext cx="1590428" cy="159042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8BAE48-7DD6-4400-A55D-7BD02520679F}">
      <dsp:nvSpPr>
        <dsp:cNvPr id="0" name=""/>
        <dsp:cNvSpPr/>
      </dsp:nvSpPr>
      <dsp:spPr>
        <a:xfrm rot="16200000">
          <a:off x="13877302" y="4888795"/>
          <a:ext cx="7428035" cy="795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01335" bIns="0" numCol="1" spcCol="1270" anchor="t" anchorCtr="0">
          <a:noAutofit/>
        </a:bodyPr>
        <a:lstStyle/>
        <a:p>
          <a:pPr marL="0" lvl="0" indent="0" algn="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900" kern="1200"/>
        </a:p>
      </dsp:txBody>
      <dsp:txXfrm>
        <a:off x="13877302" y="4888795"/>
        <a:ext cx="7428035" cy="795214"/>
      </dsp:txXfrm>
    </dsp:sp>
    <dsp:sp modelId="{5F35D0EA-87D4-456D-9243-4355FAD88FEC}">
      <dsp:nvSpPr>
        <dsp:cNvPr id="0" name=""/>
        <dsp:cNvSpPr/>
      </dsp:nvSpPr>
      <dsp:spPr>
        <a:xfrm>
          <a:off x="17444188" y="1772793"/>
          <a:ext cx="6429632" cy="74280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701335" rIns="227584" bIns="227584" numCol="1" spcCol="1270" anchor="t" anchorCtr="0">
          <a:noAutofit/>
        </a:bodyPr>
        <a:lstStyle/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Інші порушення вимог Закону України «Про запобігання корупції»: </a:t>
          </a:r>
          <a:r>
            <a:rPr lang="uk-UA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недотримання вимог щодо прийняття антикорупційної програми, проведення спеціальної перевірки, проведення службового розслідування, забезпечення каналів для повідомлень, притягнення до дисциплінарної відповідальності за вчинення пов’язаного з корупцією правопорушення тощо. </a:t>
          </a:r>
          <a:endParaRPr lang="uk-UA" sz="3200" kern="1200" dirty="0"/>
        </a:p>
      </dsp:txBody>
      <dsp:txXfrm>
        <a:off x="17444188" y="1772793"/>
        <a:ext cx="6429632" cy="7428035"/>
      </dsp:txXfrm>
    </dsp:sp>
    <dsp:sp modelId="{33C2F3FE-1C17-481F-A71C-01B6FE31FAA6}">
      <dsp:nvSpPr>
        <dsp:cNvPr id="0" name=""/>
        <dsp:cNvSpPr/>
      </dsp:nvSpPr>
      <dsp:spPr>
        <a:xfrm>
          <a:off x="17193712" y="522701"/>
          <a:ext cx="1590428" cy="159042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DB4CE-C7BC-4D77-8085-162CC052B558}">
      <dsp:nvSpPr>
        <dsp:cNvPr id="0" name=""/>
        <dsp:cNvSpPr/>
      </dsp:nvSpPr>
      <dsp:spPr>
        <a:xfrm>
          <a:off x="1375805" y="632209"/>
          <a:ext cx="8170095" cy="8170095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uk-UA" sz="50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внутрішні канали</a:t>
          </a:r>
          <a:endParaRPr lang="uk-UA" sz="5000" kern="1200" dirty="0"/>
        </a:p>
      </dsp:txBody>
      <dsp:txXfrm>
        <a:off x="5681640" y="2363491"/>
        <a:ext cx="2917891" cy="2431576"/>
      </dsp:txXfrm>
    </dsp:sp>
    <dsp:sp modelId="{69F1CD5E-D1E7-4975-85D3-E36DBD51D5DC}">
      <dsp:nvSpPr>
        <dsp:cNvPr id="0" name=""/>
        <dsp:cNvSpPr/>
      </dsp:nvSpPr>
      <dsp:spPr>
        <a:xfrm>
          <a:off x="1207540" y="923998"/>
          <a:ext cx="8170095" cy="8170095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uk-UA" sz="50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регулярні канали</a:t>
          </a:r>
          <a:endParaRPr lang="uk-UA" sz="5000" kern="1200" dirty="0"/>
        </a:p>
      </dsp:txBody>
      <dsp:txXfrm>
        <a:off x="3152801" y="6224834"/>
        <a:ext cx="4376836" cy="2139786"/>
      </dsp:txXfrm>
    </dsp:sp>
    <dsp:sp modelId="{A7917830-12E6-47A2-9B31-BE196481DD23}">
      <dsp:nvSpPr>
        <dsp:cNvPr id="0" name=""/>
        <dsp:cNvSpPr/>
      </dsp:nvSpPr>
      <dsp:spPr>
        <a:xfrm>
          <a:off x="1039275" y="632209"/>
          <a:ext cx="8170095" cy="8170095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uk-UA" sz="50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зовнішні канали</a:t>
          </a:r>
          <a:endParaRPr lang="uk-UA" sz="5000" kern="1200" dirty="0"/>
        </a:p>
      </dsp:txBody>
      <dsp:txXfrm>
        <a:off x="1985644" y="2363491"/>
        <a:ext cx="2917891" cy="2431576"/>
      </dsp:txXfrm>
    </dsp:sp>
    <dsp:sp modelId="{7B03975D-991C-4EE7-A1C9-5AA1C009C001}">
      <dsp:nvSpPr>
        <dsp:cNvPr id="0" name=""/>
        <dsp:cNvSpPr/>
      </dsp:nvSpPr>
      <dsp:spPr>
        <a:xfrm>
          <a:off x="870711" y="126441"/>
          <a:ext cx="9181630" cy="918163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55135-B9C5-4FEB-B69B-F5A1C1044EE5}">
      <dsp:nvSpPr>
        <dsp:cNvPr id="0" name=""/>
        <dsp:cNvSpPr/>
      </dsp:nvSpPr>
      <dsp:spPr>
        <a:xfrm>
          <a:off x="701772" y="417714"/>
          <a:ext cx="9181630" cy="918163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B18D9-0E38-4335-B3CD-19BE5B745426}">
      <dsp:nvSpPr>
        <dsp:cNvPr id="0" name=""/>
        <dsp:cNvSpPr/>
      </dsp:nvSpPr>
      <dsp:spPr>
        <a:xfrm>
          <a:off x="532833" y="126441"/>
          <a:ext cx="9181630" cy="918163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5F6DD-F633-4E4E-B5E4-65548826CDE0}">
      <dsp:nvSpPr>
        <dsp:cNvPr id="0" name=""/>
        <dsp:cNvSpPr/>
      </dsp:nvSpPr>
      <dsp:spPr>
        <a:xfrm rot="16200000">
          <a:off x="-1059562" y="4987442"/>
          <a:ext cx="7681964" cy="484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7563" bIns="0" numCol="1" spcCol="1270" anchor="t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600" kern="1200"/>
        </a:p>
      </dsp:txBody>
      <dsp:txXfrm>
        <a:off x="-1059562" y="4987442"/>
        <a:ext cx="7681964" cy="484796"/>
      </dsp:txXfrm>
    </dsp:sp>
    <dsp:sp modelId="{2CF9FECB-3A26-4133-9981-64AB95798D9D}">
      <dsp:nvSpPr>
        <dsp:cNvPr id="0" name=""/>
        <dsp:cNvSpPr/>
      </dsp:nvSpPr>
      <dsp:spPr>
        <a:xfrm>
          <a:off x="691025" y="1367809"/>
          <a:ext cx="6105821" cy="76819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427563" rIns="256032" bIns="256032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Внутрішні канали повідомлення </a:t>
          </a:r>
          <a:r>
            <a:rPr lang="uk-UA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– способи захищеного та анонімного повідомлення інформації, яка повідомляється викривачем керівнику або уповноваженому підрозділу (особі) органу або юридичної особи, у яких викривач працює, проходить службу чи навчання або на замовлення яких виконує роботу. </a:t>
          </a:r>
          <a:endParaRPr lang="uk-UA" sz="3600" kern="1200" dirty="0"/>
        </a:p>
      </dsp:txBody>
      <dsp:txXfrm>
        <a:off x="691025" y="1367809"/>
        <a:ext cx="6105821" cy="7681964"/>
      </dsp:txXfrm>
    </dsp:sp>
    <dsp:sp modelId="{D3390B55-F13A-4235-B8D1-6F67E75A7DB0}">
      <dsp:nvSpPr>
        <dsp:cNvPr id="0" name=""/>
        <dsp:cNvSpPr/>
      </dsp:nvSpPr>
      <dsp:spPr>
        <a:xfrm>
          <a:off x="2539022" y="748927"/>
          <a:ext cx="969592" cy="96959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4B559-2492-4277-B0D0-7A145D045C8B}">
      <dsp:nvSpPr>
        <dsp:cNvPr id="0" name=""/>
        <dsp:cNvSpPr/>
      </dsp:nvSpPr>
      <dsp:spPr>
        <a:xfrm rot="16200000">
          <a:off x="5996495" y="4987442"/>
          <a:ext cx="7681964" cy="484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7563" bIns="0" numCol="1" spcCol="1270" anchor="t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600" kern="1200" dirty="0"/>
        </a:p>
      </dsp:txBody>
      <dsp:txXfrm>
        <a:off x="5996495" y="4987442"/>
        <a:ext cx="7681964" cy="484796"/>
      </dsp:txXfrm>
    </dsp:sp>
    <dsp:sp modelId="{3124E7BB-04E9-4B36-B499-C6A04505223A}">
      <dsp:nvSpPr>
        <dsp:cNvPr id="0" name=""/>
        <dsp:cNvSpPr/>
      </dsp:nvSpPr>
      <dsp:spPr>
        <a:xfrm>
          <a:off x="7523267" y="1188166"/>
          <a:ext cx="6730796" cy="77398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427563" rIns="256032" bIns="256032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2700" kern="120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Регулярні канали повідомлення </a:t>
          </a:r>
          <a:r>
            <a:rPr lang="uk-UA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– способи захищеного (у тому числі анонімного) повідомлення інформації викривачем органам прокуратури, Національній поліції, Національному антикорупційному бюро України, Державному бюро розслідувань, Національному агентству з питань запобігання корупції.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2700" kern="1200" dirty="0"/>
        </a:p>
      </dsp:txBody>
      <dsp:txXfrm>
        <a:off x="7523267" y="1188166"/>
        <a:ext cx="6730796" cy="7739810"/>
      </dsp:txXfrm>
    </dsp:sp>
    <dsp:sp modelId="{7BB56B1B-DD6A-427A-BB32-AFC0CB2247C2}">
      <dsp:nvSpPr>
        <dsp:cNvPr id="0" name=""/>
        <dsp:cNvSpPr/>
      </dsp:nvSpPr>
      <dsp:spPr>
        <a:xfrm>
          <a:off x="9595080" y="748927"/>
          <a:ext cx="969592" cy="96959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4C040-383E-47D4-9386-5E7EE0442E1A}">
      <dsp:nvSpPr>
        <dsp:cNvPr id="0" name=""/>
        <dsp:cNvSpPr/>
      </dsp:nvSpPr>
      <dsp:spPr>
        <a:xfrm rot="16200000">
          <a:off x="13142541" y="4987442"/>
          <a:ext cx="7681964" cy="484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7563" bIns="0" numCol="1" spcCol="1270" anchor="t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600" kern="1200"/>
        </a:p>
      </dsp:txBody>
      <dsp:txXfrm>
        <a:off x="13142541" y="4987442"/>
        <a:ext cx="7681964" cy="484796"/>
      </dsp:txXfrm>
    </dsp:sp>
    <dsp:sp modelId="{88884460-DCDC-4E64-8A13-8A3F9ECD5FCC}">
      <dsp:nvSpPr>
        <dsp:cNvPr id="0" name=""/>
        <dsp:cNvSpPr/>
      </dsp:nvSpPr>
      <dsp:spPr>
        <a:xfrm>
          <a:off x="15327152" y="1340231"/>
          <a:ext cx="6285796" cy="76567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427563" rIns="256032" bIns="256032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20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Зовнішні канали повідомлення </a:t>
          </a:r>
          <a:r>
            <a:rPr lang="uk-UA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– шляхи повідомлення інформації викривачем через фізичних чи юридичних осіб, у тому числі через засоби масової інформації, журналістів, громадські об'єднання, професійні спілки.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327152" y="1340231"/>
        <a:ext cx="6285796" cy="7656768"/>
      </dsp:txXfrm>
    </dsp:sp>
    <dsp:sp modelId="{F1B4409D-7D20-4746-8428-597CE85C2453}">
      <dsp:nvSpPr>
        <dsp:cNvPr id="0" name=""/>
        <dsp:cNvSpPr/>
      </dsp:nvSpPr>
      <dsp:spPr>
        <a:xfrm>
          <a:off x="16741125" y="748927"/>
          <a:ext cx="969592" cy="96959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E4C8E-6430-407C-8364-DA64863CC5EB}">
      <dsp:nvSpPr>
        <dsp:cNvPr id="0" name=""/>
        <dsp:cNvSpPr/>
      </dsp:nvSpPr>
      <dsp:spPr>
        <a:xfrm rot="5400000">
          <a:off x="2404438" y="1182964"/>
          <a:ext cx="1431156" cy="240313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A196E8-8C5F-4EBE-8BED-42295C9A7F88}">
      <dsp:nvSpPr>
        <dsp:cNvPr id="0" name=""/>
        <dsp:cNvSpPr/>
      </dsp:nvSpPr>
      <dsp:spPr>
        <a:xfrm>
          <a:off x="540062" y="67504"/>
          <a:ext cx="5281912" cy="162362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1</a:t>
          </a:r>
          <a:r>
            <a:rPr lang="uk-UA" sz="3100" b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.  </a:t>
          </a:r>
          <a:r>
            <a:rPr lang="uk-UA" sz="31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прийняття</a:t>
          </a:r>
          <a:r>
            <a:rPr lang="en-US" sz="31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31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інформаційного повідомлення  </a:t>
          </a:r>
          <a:endParaRPr lang="uk-UA" sz="3100" kern="1200" dirty="0">
            <a:solidFill>
              <a:schemeClr val="bg1"/>
            </a:solidFill>
          </a:endParaRPr>
        </a:p>
      </dsp:txBody>
      <dsp:txXfrm>
        <a:off x="619335" y="146777"/>
        <a:ext cx="5123366" cy="1465083"/>
      </dsp:txXfrm>
    </dsp:sp>
    <dsp:sp modelId="{11585CD5-333C-4917-BD0A-7585478239F9}">
      <dsp:nvSpPr>
        <dsp:cNvPr id="0" name=""/>
        <dsp:cNvSpPr/>
      </dsp:nvSpPr>
      <dsp:spPr>
        <a:xfrm>
          <a:off x="4385630" y="196964"/>
          <a:ext cx="1752240" cy="1363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F20698-A1F4-4A23-BB14-C85E1F01C162}">
      <dsp:nvSpPr>
        <dsp:cNvPr id="0" name=""/>
        <dsp:cNvSpPr/>
      </dsp:nvSpPr>
      <dsp:spPr>
        <a:xfrm rot="5400000">
          <a:off x="5000181" y="3480858"/>
          <a:ext cx="1431156" cy="162932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3B9B2C-9D04-4B9D-B133-9E2D7152039F}">
      <dsp:nvSpPr>
        <dsp:cNvPr id="0" name=""/>
        <dsp:cNvSpPr/>
      </dsp:nvSpPr>
      <dsp:spPr>
        <a:xfrm>
          <a:off x="4500502" y="1812982"/>
          <a:ext cx="5197227" cy="161418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2. ідентифікація повідомлення</a:t>
          </a:r>
        </a:p>
      </dsp:txBody>
      <dsp:txXfrm>
        <a:off x="4579314" y="1891794"/>
        <a:ext cx="5039603" cy="1456561"/>
      </dsp:txXfrm>
    </dsp:sp>
    <dsp:sp modelId="{930CA25F-F707-454C-BD03-066BD40B4474}">
      <dsp:nvSpPr>
        <dsp:cNvPr id="0" name=""/>
        <dsp:cNvSpPr/>
      </dsp:nvSpPr>
      <dsp:spPr>
        <a:xfrm>
          <a:off x="7030236" y="2055227"/>
          <a:ext cx="1752240" cy="1363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0F9DF4-9ADD-4824-8386-BC6B81C6709C}">
      <dsp:nvSpPr>
        <dsp:cNvPr id="0" name=""/>
        <dsp:cNvSpPr/>
      </dsp:nvSpPr>
      <dsp:spPr>
        <a:xfrm rot="5400000">
          <a:off x="7481671" y="5214383"/>
          <a:ext cx="1431156" cy="162932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F69796-F78B-4AB4-A577-03725E09B042}">
      <dsp:nvSpPr>
        <dsp:cNvPr id="0" name=""/>
        <dsp:cNvSpPr/>
      </dsp:nvSpPr>
      <dsp:spPr>
        <a:xfrm>
          <a:off x="7037862" y="3740391"/>
          <a:ext cx="4786310" cy="128847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3100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3. </a:t>
          </a:r>
          <a:r>
            <a:rPr lang="uk-UA" sz="3100" kern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реєстрація повідомлення</a:t>
          </a:r>
          <a:endParaRPr lang="uk-UA" sz="3100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100772" y="3803301"/>
        <a:ext cx="4660490" cy="1162658"/>
      </dsp:txXfrm>
    </dsp:sp>
    <dsp:sp modelId="{8C3D54B6-28B8-4A4E-A9C1-7C42B073EE74}">
      <dsp:nvSpPr>
        <dsp:cNvPr id="0" name=""/>
        <dsp:cNvSpPr/>
      </dsp:nvSpPr>
      <dsp:spPr>
        <a:xfrm>
          <a:off x="7898263" y="3813437"/>
          <a:ext cx="1752240" cy="1363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ACDCFF-0FFC-4CF8-91DD-4F6E5C7B8E01}">
      <dsp:nvSpPr>
        <dsp:cNvPr id="0" name=""/>
        <dsp:cNvSpPr/>
      </dsp:nvSpPr>
      <dsp:spPr>
        <a:xfrm rot="5400000">
          <a:off x="9784396" y="7108743"/>
          <a:ext cx="1431156" cy="162932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4AFA9E-ECCE-437A-B19B-34E89E3CF884}">
      <dsp:nvSpPr>
        <dsp:cNvPr id="0" name=""/>
        <dsp:cNvSpPr/>
      </dsp:nvSpPr>
      <dsp:spPr>
        <a:xfrm>
          <a:off x="9374990" y="5419190"/>
          <a:ext cx="4017864" cy="168637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4. </a:t>
          </a:r>
          <a:r>
            <a:rPr lang="uk-UA" sz="3100" b="0" kern="1200" dirty="0">
              <a:ln w="9525">
                <a:solidFill>
                  <a:schemeClr val="bg1"/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rPr>
            <a:t>п</a:t>
          </a:r>
          <a:r>
            <a:rPr lang="uk-UA" sz="3100" kern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еревірка повідомлення</a:t>
          </a:r>
          <a:endParaRPr lang="uk-UA" sz="31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457327" y="5501527"/>
        <a:ext cx="3853190" cy="1521705"/>
      </dsp:txXfrm>
    </dsp:sp>
    <dsp:sp modelId="{FA83CD94-3AED-4956-99B9-23D1B6D49488}">
      <dsp:nvSpPr>
        <dsp:cNvPr id="0" name=""/>
        <dsp:cNvSpPr/>
      </dsp:nvSpPr>
      <dsp:spPr>
        <a:xfrm>
          <a:off x="11814451" y="5683113"/>
          <a:ext cx="1752240" cy="1363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897E02-0F88-4F12-A5B5-0CE655F81D4B}">
      <dsp:nvSpPr>
        <dsp:cNvPr id="0" name=""/>
        <dsp:cNvSpPr/>
      </dsp:nvSpPr>
      <dsp:spPr>
        <a:xfrm rot="5400000">
          <a:off x="12403548" y="8842269"/>
          <a:ext cx="1431156" cy="162932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76DDC1-5D5C-4E2D-9447-EF72B5DFC157}">
      <dsp:nvSpPr>
        <dsp:cNvPr id="0" name=""/>
        <dsp:cNvSpPr/>
      </dsp:nvSpPr>
      <dsp:spPr>
        <a:xfrm>
          <a:off x="11287855" y="7505969"/>
          <a:ext cx="3882272" cy="118604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itchFamily="18" charset="0"/>
            </a:rPr>
            <a:t>5. </a:t>
          </a:r>
          <a:r>
            <a:rPr lang="uk-UA" sz="3100" kern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itchFamily="18" charset="0"/>
            </a:rPr>
            <a:t>належне реагування</a:t>
          </a:r>
          <a:endParaRPr lang="uk-UA" sz="31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itchFamily="18" charset="0"/>
          </a:endParaRPr>
        </a:p>
      </dsp:txBody>
      <dsp:txXfrm>
        <a:off x="11345763" y="7563877"/>
        <a:ext cx="3766456" cy="1070231"/>
      </dsp:txXfrm>
    </dsp:sp>
    <dsp:sp modelId="{370B9AEC-A158-4EE1-8C60-29B01D12C28B}">
      <dsp:nvSpPr>
        <dsp:cNvPr id="0" name=""/>
        <dsp:cNvSpPr/>
      </dsp:nvSpPr>
      <dsp:spPr>
        <a:xfrm>
          <a:off x="14433604" y="7416638"/>
          <a:ext cx="1752240" cy="1363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78AC8A-8FD1-4E4C-BFB8-0FDDDCEDE54B}">
      <dsp:nvSpPr>
        <dsp:cNvPr id="0" name=""/>
        <dsp:cNvSpPr/>
      </dsp:nvSpPr>
      <dsp:spPr>
        <a:xfrm>
          <a:off x="13974803" y="9150164"/>
          <a:ext cx="3919182" cy="168637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6. </a:t>
          </a:r>
          <a:r>
            <a:rPr lang="uk-UA" sz="3100" b="0" kern="1200" dirty="0">
              <a:ln w="9525">
                <a:solidFill>
                  <a:schemeClr val="bg1"/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rPr>
            <a:t>інформування</a:t>
          </a:r>
          <a:r>
            <a:rPr lang="uk-UA" sz="3100" b="0" kern="1200" dirty="0">
              <a:ln w="0"/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uk-UA" sz="3100" kern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викривача</a:t>
          </a:r>
          <a:endParaRPr lang="uk-UA" sz="31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057140" y="9232501"/>
        <a:ext cx="3754508" cy="15217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4D057-51F6-43B7-B7A9-1F371A14B207}">
      <dsp:nvSpPr>
        <dsp:cNvPr id="0" name=""/>
        <dsp:cNvSpPr/>
      </dsp:nvSpPr>
      <dsp:spPr>
        <a:xfrm>
          <a:off x="2081706" y="5256"/>
          <a:ext cx="5877231" cy="3526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спеціальну телефонну лінію, електронну пошту</a:t>
          </a:r>
          <a:endParaRPr lang="en-US" sz="4000" kern="1200" dirty="0"/>
        </a:p>
      </dsp:txBody>
      <dsp:txXfrm>
        <a:off x="2081706" y="5256"/>
        <a:ext cx="5877231" cy="3526338"/>
      </dsp:txXfrm>
    </dsp:sp>
    <dsp:sp modelId="{F2E43FF6-C842-4EEA-B74A-C4118D0288ED}">
      <dsp:nvSpPr>
        <dsp:cNvPr id="0" name=""/>
        <dsp:cNvSpPr/>
      </dsp:nvSpPr>
      <dsp:spPr>
        <a:xfrm>
          <a:off x="8546660" y="5256"/>
          <a:ext cx="5877231" cy="3526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 err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itchFamily="18" charset="0"/>
            </a:rPr>
            <a:t>онлайн-форма</a:t>
          </a:r>
          <a:r>
            <a:rPr lang="uk-UA" sz="4000" kern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itchFamily="18" charset="0"/>
            </a:rPr>
            <a:t> повідомлення про корупцію на офіційному </a:t>
          </a:r>
          <a:r>
            <a:rPr lang="uk-UA" sz="4000" kern="1200" dirty="0" err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itchFamily="18" charset="0"/>
            </a:rPr>
            <a:t>вебпорталі</a:t>
          </a:r>
          <a:r>
            <a:rPr lang="uk-UA" sz="4000" kern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itchFamily="18" charset="0"/>
            </a:rPr>
            <a:t> АМКУ</a:t>
          </a:r>
          <a:endParaRPr lang="en-US" sz="4000" kern="1200" dirty="0"/>
        </a:p>
      </dsp:txBody>
      <dsp:txXfrm>
        <a:off x="8546660" y="5256"/>
        <a:ext cx="5877231" cy="3526338"/>
      </dsp:txXfrm>
    </dsp:sp>
    <dsp:sp modelId="{118C6657-E8CB-4D17-9112-1D41747A356E}">
      <dsp:nvSpPr>
        <dsp:cNvPr id="0" name=""/>
        <dsp:cNvSpPr/>
      </dsp:nvSpPr>
      <dsp:spPr>
        <a:xfrm>
          <a:off x="15011614" y="5256"/>
          <a:ext cx="5877231" cy="3526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itchFamily="18" charset="0"/>
            </a:rPr>
            <a:t>електронну пошту, телефонну лінію уповноважених підрозділів територіальних відділень АМКУ</a:t>
          </a:r>
          <a:endParaRPr lang="en-US" sz="4000" kern="1200" dirty="0"/>
        </a:p>
      </dsp:txBody>
      <dsp:txXfrm>
        <a:off x="15011614" y="5256"/>
        <a:ext cx="5877231" cy="3526338"/>
      </dsp:txXfrm>
    </dsp:sp>
    <dsp:sp modelId="{DD3BC524-44A7-4033-87C7-76F22D85B245}">
      <dsp:nvSpPr>
        <dsp:cNvPr id="0" name=""/>
        <dsp:cNvSpPr/>
      </dsp:nvSpPr>
      <dsp:spPr>
        <a:xfrm>
          <a:off x="5314183" y="4119318"/>
          <a:ext cx="5877231" cy="3526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itchFamily="18" charset="0"/>
            </a:rPr>
            <a:t>засоби поштового зв'язку</a:t>
          </a:r>
          <a:endParaRPr lang="en-US" sz="4000" kern="1200" dirty="0"/>
        </a:p>
      </dsp:txBody>
      <dsp:txXfrm>
        <a:off x="5314183" y="4119318"/>
        <a:ext cx="5877231" cy="3526338"/>
      </dsp:txXfrm>
    </dsp:sp>
    <dsp:sp modelId="{126C5E9A-F639-4238-9C99-8BDCC9B45024}">
      <dsp:nvSpPr>
        <dsp:cNvPr id="0" name=""/>
        <dsp:cNvSpPr/>
      </dsp:nvSpPr>
      <dsp:spPr>
        <a:xfrm>
          <a:off x="11779137" y="4119318"/>
          <a:ext cx="5877231" cy="3526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itchFamily="18" charset="0"/>
            </a:rPr>
            <a:t>особистий прийом у керівництва АМКУ</a:t>
          </a:r>
        </a:p>
      </dsp:txBody>
      <dsp:txXfrm>
        <a:off x="11779137" y="4119318"/>
        <a:ext cx="5877231" cy="35263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23D6F-4ACD-4C4A-B8E1-40021DB0B0F6}">
      <dsp:nvSpPr>
        <dsp:cNvPr id="0" name=""/>
        <dsp:cNvSpPr/>
      </dsp:nvSpPr>
      <dsp:spPr>
        <a:xfrm>
          <a:off x="7134953" y="612163"/>
          <a:ext cx="4650293" cy="465029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повідомлення реєструється в СЕД «АСКОД» та Журналі обліку повідомлень</a:t>
          </a:r>
          <a:endParaRPr lang="uk-UA" sz="3200" kern="1200" noProof="0" dirty="0"/>
        </a:p>
      </dsp:txBody>
      <dsp:txXfrm>
        <a:off x="8496992" y="1974202"/>
        <a:ext cx="3288254" cy="3288254"/>
      </dsp:txXfrm>
    </dsp:sp>
    <dsp:sp modelId="{7175480E-3548-4E48-951F-E3412F1A20B8}">
      <dsp:nvSpPr>
        <dsp:cNvPr id="0" name=""/>
        <dsp:cNvSpPr/>
      </dsp:nvSpPr>
      <dsp:spPr>
        <a:xfrm rot="5400000">
          <a:off x="12000041" y="612163"/>
          <a:ext cx="4650293" cy="465029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повідомлення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реєструється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 день 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його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</a:t>
          </a:r>
          <a:r>
            <a:rPr lang="uk-UA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ходження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 АМКУ </a:t>
          </a:r>
          <a:r>
            <a:rPr lang="ru-RU" sz="25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25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25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наступного</a:t>
          </a:r>
          <a:r>
            <a:rPr lang="ru-RU" sz="25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робочого</a:t>
          </a:r>
          <a:r>
            <a:rPr lang="ru-RU" sz="25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дня, </a:t>
          </a:r>
          <a:r>
            <a:rPr lang="ru-RU" sz="25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якщо</a:t>
          </a:r>
          <a:r>
            <a:rPr lang="ru-RU" sz="25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воно</a:t>
          </a:r>
          <a:r>
            <a:rPr lang="ru-RU" sz="25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надійшло</a:t>
          </a:r>
          <a:r>
            <a:rPr lang="ru-RU" sz="25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25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неробочий</a:t>
          </a:r>
          <a:r>
            <a:rPr lang="ru-RU" sz="25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день (час), </a:t>
          </a:r>
          <a:r>
            <a:rPr lang="ru-RU" sz="25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вихідний</a:t>
          </a:r>
          <a:r>
            <a:rPr lang="ru-RU" sz="25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</a:t>
          </a:r>
          <a:r>
            <a:rPr lang="ru-RU" sz="25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святковий</a:t>
          </a:r>
          <a:r>
            <a:rPr lang="ru-RU" sz="25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день)</a:t>
          </a:r>
          <a:endParaRPr lang="en-US" sz="2500" kern="1200" dirty="0"/>
        </a:p>
      </dsp:txBody>
      <dsp:txXfrm rot="-5400000">
        <a:off x="12000041" y="1974202"/>
        <a:ext cx="3288254" cy="3288254"/>
      </dsp:txXfrm>
    </dsp:sp>
    <dsp:sp modelId="{13DA9682-B39A-410E-9894-4EED9C46BFC7}">
      <dsp:nvSpPr>
        <dsp:cNvPr id="0" name=""/>
        <dsp:cNvSpPr/>
      </dsp:nvSpPr>
      <dsp:spPr>
        <a:xfrm rot="10800000">
          <a:off x="12000041" y="5477250"/>
          <a:ext cx="4650293" cy="465029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облік повідомлень здійснюється з дотриманням вимог конфіденційності</a:t>
          </a:r>
          <a:endParaRPr lang="uk-UA" sz="3200" kern="1200" noProof="0" dirty="0"/>
        </a:p>
      </dsp:txBody>
      <dsp:txXfrm rot="10800000">
        <a:off x="12000041" y="5477250"/>
        <a:ext cx="3288254" cy="3288254"/>
      </dsp:txXfrm>
    </dsp:sp>
    <dsp:sp modelId="{026F8818-45C4-4CBB-962F-424319EADD58}">
      <dsp:nvSpPr>
        <dsp:cNvPr id="0" name=""/>
        <dsp:cNvSpPr/>
      </dsp:nvSpPr>
      <dsp:spPr>
        <a:xfrm rot="16200000">
          <a:off x="7134953" y="5477250"/>
          <a:ext cx="4650293" cy="465029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доступ до роботи з повідомленням визначено Порядком</a:t>
          </a:r>
          <a:endParaRPr lang="uk-UA" sz="3200" kern="1200" noProof="0" dirty="0"/>
        </a:p>
      </dsp:txBody>
      <dsp:txXfrm rot="5400000">
        <a:off x="8496992" y="5477250"/>
        <a:ext cx="3288254" cy="3288254"/>
      </dsp:txXfrm>
    </dsp:sp>
    <dsp:sp modelId="{C66A175A-2F55-42E4-836C-99576479DDE4}">
      <dsp:nvSpPr>
        <dsp:cNvPr id="0" name=""/>
        <dsp:cNvSpPr/>
      </dsp:nvSpPr>
      <dsp:spPr>
        <a:xfrm>
          <a:off x="11089850" y="4403279"/>
          <a:ext cx="1605586" cy="139616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58E4E4-3042-4D39-A370-C7DE33CB71B9}">
      <dsp:nvSpPr>
        <dsp:cNvPr id="0" name=""/>
        <dsp:cNvSpPr/>
      </dsp:nvSpPr>
      <dsp:spPr>
        <a:xfrm rot="10800000">
          <a:off x="11089850" y="4940265"/>
          <a:ext cx="1605586" cy="139616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9623D-6824-4B83-953F-1B74E7D9784E}">
      <dsp:nvSpPr>
        <dsp:cNvPr id="0" name=""/>
        <dsp:cNvSpPr/>
      </dsp:nvSpPr>
      <dsp:spPr>
        <a:xfrm>
          <a:off x="4600342" y="286078"/>
          <a:ext cx="3697012" cy="3697012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3"/>
            </a:buClr>
            <a:buNone/>
          </a:pPr>
          <a:r>
            <a:rPr lang="uk-UA" altLang="uk-UA" sz="1900" kern="1200">
              <a:latin typeface="Times New Roman" panose="02020603050405020304" pitchFamily="18" charset="0"/>
              <a:cs typeface="Times New Roman" panose="02020603050405020304" pitchFamily="18" charset="0"/>
            </a:rPr>
            <a:t>ВИКРИВАЧ</a:t>
          </a:r>
          <a:endParaRPr lang="uk-UA" altLang="uk-UA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48756" y="1069492"/>
        <a:ext cx="1320361" cy="1100301"/>
      </dsp:txXfrm>
    </dsp:sp>
    <dsp:sp modelId="{E9678B13-B978-45BF-AC81-2AE24CA48B42}">
      <dsp:nvSpPr>
        <dsp:cNvPr id="0" name=""/>
        <dsp:cNvSpPr/>
      </dsp:nvSpPr>
      <dsp:spPr>
        <a:xfrm>
          <a:off x="4524201" y="418114"/>
          <a:ext cx="3697012" cy="3697012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3"/>
            </a:buClr>
            <a:buNone/>
          </a:pPr>
          <a:r>
            <a:rPr lang="uk-UA" altLang="uk-UA" sz="1900" kern="1200">
              <a:latin typeface="Times New Roman" panose="02020603050405020304" pitchFamily="18" charset="0"/>
              <a:cs typeface="Times New Roman" panose="02020603050405020304" pitchFamily="18" charset="0"/>
            </a:rPr>
            <a:t>НАЗК</a:t>
          </a:r>
          <a:endParaRPr lang="uk-UA" altLang="uk-UA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04442" y="2816771"/>
        <a:ext cx="1980542" cy="968265"/>
      </dsp:txXfrm>
    </dsp:sp>
    <dsp:sp modelId="{98BB5478-4E12-4721-AD1D-F50706DB53B6}">
      <dsp:nvSpPr>
        <dsp:cNvPr id="0" name=""/>
        <dsp:cNvSpPr/>
      </dsp:nvSpPr>
      <dsp:spPr>
        <a:xfrm>
          <a:off x="4448061" y="286078"/>
          <a:ext cx="3697012" cy="3697012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3"/>
            </a:buClr>
            <a:buNone/>
          </a:pPr>
          <a:r>
            <a:rPr lang="uk-UA" altLang="uk-UA" sz="1900" kern="1200">
              <a:latin typeface="Times New Roman" panose="02020603050405020304" pitchFamily="18" charset="0"/>
              <a:cs typeface="Times New Roman" panose="02020603050405020304" pitchFamily="18" charset="0"/>
            </a:rPr>
            <a:t>АДВОКАТ</a:t>
          </a:r>
          <a:endParaRPr lang="uk-UA" altLang="uk-UA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76298" y="1069492"/>
        <a:ext cx="1320361" cy="1100301"/>
      </dsp:txXfrm>
    </dsp:sp>
    <dsp:sp modelId="{6C2054F9-2F1D-4B6C-9086-91B1376D46F8}">
      <dsp:nvSpPr>
        <dsp:cNvPr id="0" name=""/>
        <dsp:cNvSpPr/>
      </dsp:nvSpPr>
      <dsp:spPr>
        <a:xfrm>
          <a:off x="4371785" y="57215"/>
          <a:ext cx="4154737" cy="415473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E60BA0-9982-4E34-A6D2-D036F399461C}">
      <dsp:nvSpPr>
        <dsp:cNvPr id="0" name=""/>
        <dsp:cNvSpPr/>
      </dsp:nvSpPr>
      <dsp:spPr>
        <a:xfrm>
          <a:off x="4295339" y="189018"/>
          <a:ext cx="4154737" cy="415473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D425FD-8BAE-40AD-8A36-B20AC9E71F65}">
      <dsp:nvSpPr>
        <dsp:cNvPr id="0" name=""/>
        <dsp:cNvSpPr/>
      </dsp:nvSpPr>
      <dsp:spPr>
        <a:xfrm>
          <a:off x="4218893" y="57215"/>
          <a:ext cx="4154737" cy="415473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11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180" latinLnBrk="0">
      <a:lnSpc>
        <a:spcPct val="117999"/>
      </a:lnSpc>
      <a:defRPr sz="2100">
        <a:latin typeface="+mn-lt"/>
        <a:ea typeface="+mn-ea"/>
        <a:cs typeface="+mn-cs"/>
        <a:sym typeface="Helvetica Neue"/>
      </a:defRPr>
    </a:lvl1pPr>
    <a:lvl2pPr indent="228590" defTabSz="457180" latinLnBrk="0">
      <a:lnSpc>
        <a:spcPct val="117999"/>
      </a:lnSpc>
      <a:defRPr sz="2100">
        <a:latin typeface="+mn-lt"/>
        <a:ea typeface="+mn-ea"/>
        <a:cs typeface="+mn-cs"/>
        <a:sym typeface="Helvetica Neue"/>
      </a:defRPr>
    </a:lvl2pPr>
    <a:lvl3pPr indent="457180" defTabSz="457180" latinLnBrk="0">
      <a:lnSpc>
        <a:spcPct val="117999"/>
      </a:lnSpc>
      <a:defRPr sz="2100">
        <a:latin typeface="+mn-lt"/>
        <a:ea typeface="+mn-ea"/>
        <a:cs typeface="+mn-cs"/>
        <a:sym typeface="Helvetica Neue"/>
      </a:defRPr>
    </a:lvl3pPr>
    <a:lvl4pPr indent="685771" defTabSz="457180" latinLnBrk="0">
      <a:lnSpc>
        <a:spcPct val="117999"/>
      </a:lnSpc>
      <a:defRPr sz="2100">
        <a:latin typeface="+mn-lt"/>
        <a:ea typeface="+mn-ea"/>
        <a:cs typeface="+mn-cs"/>
        <a:sym typeface="Helvetica Neue"/>
      </a:defRPr>
    </a:lvl4pPr>
    <a:lvl5pPr indent="914361" defTabSz="457180" latinLnBrk="0">
      <a:lnSpc>
        <a:spcPct val="117999"/>
      </a:lnSpc>
      <a:defRPr sz="2100">
        <a:latin typeface="+mn-lt"/>
        <a:ea typeface="+mn-ea"/>
        <a:cs typeface="+mn-cs"/>
        <a:sym typeface="Helvetica Neue"/>
      </a:defRPr>
    </a:lvl5pPr>
    <a:lvl6pPr indent="1142951" defTabSz="457180" latinLnBrk="0">
      <a:lnSpc>
        <a:spcPct val="117999"/>
      </a:lnSpc>
      <a:defRPr sz="2100">
        <a:latin typeface="+mn-lt"/>
        <a:ea typeface="+mn-ea"/>
        <a:cs typeface="+mn-cs"/>
        <a:sym typeface="Helvetica Neue"/>
      </a:defRPr>
    </a:lvl6pPr>
    <a:lvl7pPr indent="1371539" defTabSz="457180" latinLnBrk="0">
      <a:lnSpc>
        <a:spcPct val="117999"/>
      </a:lnSpc>
      <a:defRPr sz="2100">
        <a:latin typeface="+mn-lt"/>
        <a:ea typeface="+mn-ea"/>
        <a:cs typeface="+mn-cs"/>
        <a:sym typeface="Helvetica Neue"/>
      </a:defRPr>
    </a:lvl7pPr>
    <a:lvl8pPr indent="1600129" defTabSz="457180" latinLnBrk="0">
      <a:lnSpc>
        <a:spcPct val="117999"/>
      </a:lnSpc>
      <a:defRPr sz="2100">
        <a:latin typeface="+mn-lt"/>
        <a:ea typeface="+mn-ea"/>
        <a:cs typeface="+mn-cs"/>
        <a:sym typeface="Helvetica Neue"/>
      </a:defRPr>
    </a:lvl8pPr>
    <a:lvl9pPr indent="1828719" defTabSz="457180" latinLnBrk="0">
      <a:lnSpc>
        <a:spcPct val="117999"/>
      </a:lnSpc>
      <a:defRPr sz="21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60116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7733840"/>
            <a:ext cx="24384000" cy="598216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24384000" cy="773384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5304622"/>
            <a:ext cx="24384000" cy="4572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3200400"/>
            <a:ext cx="24384000" cy="102108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0120" y="10105091"/>
            <a:ext cx="15032027" cy="1764238"/>
          </a:xfrm>
        </p:spPr>
        <p:txBody>
          <a:bodyPr>
            <a:normAutofit/>
          </a:bodyPr>
          <a:lstStyle>
            <a:lvl1pPr marL="0" indent="0" algn="l">
              <a:buNone/>
              <a:defRPr sz="5200">
                <a:solidFill>
                  <a:schemeClr val="tx2"/>
                </a:solidFill>
              </a:defRPr>
            </a:lvl1pPr>
            <a:lvl2pPr marL="108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9/17/2024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0218" y="6264581"/>
            <a:ext cx="19134269" cy="3586334"/>
          </a:xfrm>
          <a:effectLst/>
        </p:spPr>
        <p:txBody>
          <a:bodyPr>
            <a:noAutofit/>
          </a:bodyPr>
          <a:lstStyle>
            <a:lvl1pPr marL="1523966" indent="-1088547" algn="l">
              <a:defRPr sz="129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0" y="1463038"/>
            <a:ext cx="17068800" cy="694944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9/17/2024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76688" y="753035"/>
            <a:ext cx="5486400" cy="10476678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64302" y="1463039"/>
            <a:ext cx="12878099" cy="978945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9/17/2024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1" y="11859862"/>
            <a:ext cx="21971003" cy="63698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463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2574995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z="11700" spc="-231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5" y="7223193"/>
            <a:ext cx="21971000" cy="1905002"/>
          </a:xfrm>
          <a:prstGeom prst="rect">
            <a:avLst/>
          </a:prstGeom>
        </p:spPr>
        <p:txBody>
          <a:bodyPr/>
          <a:lstStyle>
            <a:lvl1pPr marL="0" indent="0" defTabSz="825463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180" defTabSz="825463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361" defTabSz="825463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539" defTabSz="825463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719" defTabSz="825463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17189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9/17/2024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048000" y="1463040"/>
            <a:ext cx="17068800" cy="69494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733840"/>
            <a:ext cx="24384000" cy="598216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4384000" cy="773384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304622"/>
            <a:ext cx="24384000" cy="4572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3200400"/>
            <a:ext cx="24384000" cy="102108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1854" y="4345296"/>
            <a:ext cx="15911109" cy="4846692"/>
          </a:xfrm>
          <a:effectLst/>
        </p:spPr>
        <p:txBody>
          <a:bodyPr anchor="b"/>
          <a:lstStyle>
            <a:lvl1pPr algn="r">
              <a:defRPr sz="110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3168" y="9215022"/>
            <a:ext cx="15921317" cy="1670920"/>
          </a:xfrm>
        </p:spPr>
        <p:txBody>
          <a:bodyPr anchor="t"/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  <a:lvl2pPr marL="1088547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95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64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73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28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83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38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9/17/2024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9/17/2024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7997" y="1463038"/>
            <a:ext cx="8924544" cy="69494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12387072" y="1463040"/>
            <a:ext cx="8924544" cy="69494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463040"/>
            <a:ext cx="8924544" cy="1279524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5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1088547" indent="0">
              <a:buNone/>
              <a:defRPr sz="4800" b="1"/>
            </a:lvl2pPr>
            <a:lvl3pPr marL="2177095" indent="0">
              <a:buNone/>
              <a:defRPr sz="4300" b="1"/>
            </a:lvl3pPr>
            <a:lvl4pPr marL="3265642" indent="0">
              <a:buNone/>
              <a:defRPr sz="3800" b="1"/>
            </a:lvl4pPr>
            <a:lvl5pPr marL="4354190" indent="0">
              <a:buNone/>
              <a:defRPr sz="3800" b="1"/>
            </a:lvl5pPr>
            <a:lvl6pPr marL="5442737" indent="0">
              <a:buNone/>
              <a:defRPr sz="3800" b="1"/>
            </a:lvl6pPr>
            <a:lvl7pPr marL="6531285" indent="0">
              <a:buNone/>
              <a:defRPr sz="3800" b="1"/>
            </a:lvl7pPr>
            <a:lvl8pPr marL="7619832" indent="0">
              <a:buNone/>
              <a:defRPr sz="3800" b="1"/>
            </a:lvl8pPr>
            <a:lvl9pPr marL="8708380" indent="0">
              <a:buNone/>
              <a:defRPr sz="3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83859" y="2800654"/>
            <a:ext cx="8924544" cy="5486400"/>
          </a:xfrm>
        </p:spPr>
        <p:txBody>
          <a:bodyPr>
            <a:normAutofit/>
          </a:bodyPr>
          <a:lstStyle>
            <a:lvl1pPr>
              <a:defRPr sz="4300"/>
            </a:lvl1pPr>
            <a:lvl2pPr>
              <a:defRPr sz="4300"/>
            </a:lvl2pPr>
            <a:lvl3pPr>
              <a:defRPr sz="38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92805" y="1463040"/>
            <a:ext cx="8924544" cy="1279524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5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1088547" indent="0">
              <a:buNone/>
              <a:defRPr sz="4800" b="1"/>
            </a:lvl2pPr>
            <a:lvl3pPr marL="2177095" indent="0">
              <a:buNone/>
              <a:defRPr sz="4300" b="1"/>
            </a:lvl3pPr>
            <a:lvl4pPr marL="3265642" indent="0">
              <a:buNone/>
              <a:defRPr sz="3800" b="1"/>
            </a:lvl4pPr>
            <a:lvl5pPr marL="4354190" indent="0">
              <a:buNone/>
              <a:defRPr sz="3800" b="1"/>
            </a:lvl5pPr>
            <a:lvl6pPr marL="5442737" indent="0">
              <a:buNone/>
              <a:defRPr sz="3800" b="1"/>
            </a:lvl6pPr>
            <a:lvl7pPr marL="6531285" indent="0">
              <a:buNone/>
              <a:defRPr sz="3800" b="1"/>
            </a:lvl7pPr>
            <a:lvl8pPr marL="7619832" indent="0">
              <a:buNone/>
              <a:defRPr sz="3800" b="1"/>
            </a:lvl8pPr>
            <a:lvl9pPr marL="8708380" indent="0">
              <a:buNone/>
              <a:defRPr sz="3800" b="1"/>
            </a:lvl9pPr>
          </a:lstStyle>
          <a:p>
            <a:pPr marL="0" lvl="0" indent="0" algn="ctr" defTabSz="2177095" rtl="0" eaLnBrk="1" latinLnBrk="0" hangingPunct="1">
              <a:spcBef>
                <a:spcPct val="20000"/>
              </a:spcBef>
              <a:spcAft>
                <a:spcPts val="71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3" y="2798064"/>
            <a:ext cx="8924544" cy="5486400"/>
          </a:xfrm>
        </p:spPr>
        <p:txBody>
          <a:bodyPr>
            <a:normAutofit/>
          </a:bodyPr>
          <a:lstStyle>
            <a:lvl1pPr>
              <a:defRPr sz="4300"/>
            </a:lvl1pPr>
            <a:lvl2pPr>
              <a:defRPr sz="4300"/>
            </a:lvl2pPr>
            <a:lvl3pPr>
              <a:defRPr sz="38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9/17/2024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9/17/2024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9/17/2024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588" y="4419601"/>
            <a:ext cx="9696227" cy="2516986"/>
          </a:xfrm>
          <a:effectLst/>
        </p:spPr>
        <p:txBody>
          <a:bodyPr anchor="b">
            <a:noAutofit/>
          </a:bodyPr>
          <a:lstStyle>
            <a:lvl1pPr marL="544274" indent="-544274" algn="l">
              <a:defRPr sz="67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9375" y="1463040"/>
            <a:ext cx="10712227" cy="9789460"/>
          </a:xfrm>
        </p:spPr>
        <p:txBody>
          <a:bodyPr anchor="ctr"/>
          <a:lstStyle>
            <a:lvl1pPr>
              <a:defRPr sz="52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3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8707" y="6995604"/>
            <a:ext cx="9036427" cy="4279036"/>
          </a:xfrm>
        </p:spPr>
        <p:txBody>
          <a:bodyPr/>
          <a:lstStyle>
            <a:lvl1pPr marL="0" indent="0">
              <a:buNone/>
              <a:defRPr sz="3300"/>
            </a:lvl1pPr>
            <a:lvl2pPr marL="1088547" indent="0">
              <a:buNone/>
              <a:defRPr sz="2900"/>
            </a:lvl2pPr>
            <a:lvl3pPr marL="2177095" indent="0">
              <a:buNone/>
              <a:defRPr sz="2400"/>
            </a:lvl3pPr>
            <a:lvl4pPr marL="3265642" indent="0">
              <a:buNone/>
              <a:defRPr sz="2100"/>
            </a:lvl4pPr>
            <a:lvl5pPr marL="4354190" indent="0">
              <a:buNone/>
              <a:defRPr sz="2100"/>
            </a:lvl5pPr>
            <a:lvl6pPr marL="5442737" indent="0">
              <a:buNone/>
              <a:defRPr sz="2100"/>
            </a:lvl6pPr>
            <a:lvl7pPr marL="6531285" indent="0">
              <a:buNone/>
              <a:defRPr sz="2100"/>
            </a:lvl7pPr>
            <a:lvl8pPr marL="7619832" indent="0">
              <a:buNone/>
              <a:defRPr sz="2100"/>
            </a:lvl8pPr>
            <a:lvl9pPr marL="8708380" indent="0">
              <a:buNone/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9/17/2024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733840"/>
            <a:ext cx="24384000" cy="598216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24384000" cy="773384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304622"/>
            <a:ext cx="24384000" cy="4572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3200400"/>
            <a:ext cx="24384000" cy="102108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33800" y="2286000"/>
            <a:ext cx="10972800" cy="6255612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4800"/>
            </a:lvl1pPr>
            <a:lvl2pPr marL="1088547" indent="0">
              <a:buNone/>
              <a:defRPr sz="6700"/>
            </a:lvl2pPr>
            <a:lvl3pPr marL="2177095" indent="0">
              <a:buNone/>
              <a:defRPr sz="5700"/>
            </a:lvl3pPr>
            <a:lvl4pPr marL="3265642" indent="0">
              <a:buNone/>
              <a:defRPr sz="4800"/>
            </a:lvl4pPr>
            <a:lvl5pPr marL="4354190" indent="0">
              <a:buNone/>
              <a:defRPr sz="4800"/>
            </a:lvl5pPr>
            <a:lvl6pPr marL="5442737" indent="0">
              <a:buNone/>
              <a:defRPr sz="4800"/>
            </a:lvl6pPr>
            <a:lvl7pPr marL="6531285" indent="0">
              <a:buNone/>
              <a:defRPr sz="4800"/>
            </a:lvl7pPr>
            <a:lvl8pPr marL="7619832" indent="0">
              <a:buNone/>
              <a:defRPr sz="4800"/>
            </a:lvl8pPr>
            <a:lvl9pPr marL="8708380" indent="0">
              <a:buNone/>
              <a:defRPr sz="48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1032" y="2020972"/>
            <a:ext cx="9850971" cy="4326040"/>
          </a:xfrm>
        </p:spPr>
        <p:txBody>
          <a:bodyPr anchor="b"/>
          <a:lstStyle>
            <a:lvl1pPr marL="435419" indent="-435419">
              <a:buFont typeface="Georgia" pitchFamily="18" charset="0"/>
              <a:buChar char="*"/>
              <a:defRPr sz="3800"/>
            </a:lvl1pPr>
            <a:lvl2pPr marL="1088547" indent="0">
              <a:buNone/>
              <a:defRPr sz="2900"/>
            </a:lvl2pPr>
            <a:lvl3pPr marL="2177095" indent="0">
              <a:buNone/>
              <a:defRPr sz="2400"/>
            </a:lvl3pPr>
            <a:lvl4pPr marL="3265642" indent="0">
              <a:buNone/>
              <a:defRPr sz="2100"/>
            </a:lvl4pPr>
            <a:lvl5pPr marL="4354190" indent="0">
              <a:buNone/>
              <a:defRPr sz="2100"/>
            </a:lvl5pPr>
            <a:lvl6pPr marL="5442737" indent="0">
              <a:buNone/>
              <a:defRPr sz="2100"/>
            </a:lvl6pPr>
            <a:lvl7pPr marL="6531285" indent="0">
              <a:buNone/>
              <a:defRPr sz="2100"/>
            </a:lvl7pPr>
            <a:lvl8pPr marL="7619832" indent="0">
              <a:buNone/>
              <a:defRPr sz="2100"/>
            </a:lvl8pPr>
            <a:lvl9pPr marL="8708380" indent="0">
              <a:buNone/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9/17/2024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381" y="8928842"/>
            <a:ext cx="17022768" cy="2286000"/>
          </a:xfrm>
        </p:spPr>
        <p:txBody>
          <a:bodyPr anchor="b">
            <a:noAutofit/>
          </a:bodyPr>
          <a:lstStyle>
            <a:lvl1pPr algn="l">
              <a:defRPr sz="110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accent3">
                <a:lumMod val="89000"/>
              </a:schemeClr>
            </a:gs>
            <a:gs pos="74000">
              <a:schemeClr val="bg2">
                <a:tint val="95000"/>
                <a:shade val="100000"/>
                <a:satMod val="130000"/>
                <a:lumMod val="16000"/>
                <a:lumOff val="84000"/>
                <a:alpha val="15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210800"/>
            <a:ext cx="24384000" cy="35052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4384000" cy="102108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7536608"/>
            <a:ext cx="24384000" cy="4572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3200400"/>
            <a:ext cx="24384000" cy="102108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82105" y="8744336"/>
            <a:ext cx="17366696" cy="2286000"/>
          </a:xfrm>
          <a:prstGeom prst="rect">
            <a:avLst/>
          </a:prstGeom>
          <a:effectLst/>
        </p:spPr>
        <p:txBody>
          <a:bodyPr vert="horz" lIns="217709" tIns="108855" rIns="217709" bIns="108855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464520"/>
            <a:ext cx="17068800" cy="6949440"/>
          </a:xfrm>
          <a:prstGeom prst="rect">
            <a:avLst/>
          </a:prstGeom>
        </p:spPr>
        <p:txBody>
          <a:bodyPr vert="horz" lIns="217709" tIns="108855" rIns="217709" bIns="10885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0" y="12344401"/>
            <a:ext cx="6705600" cy="730250"/>
          </a:xfrm>
          <a:prstGeom prst="rect">
            <a:avLst/>
          </a:prstGeom>
        </p:spPr>
        <p:txBody>
          <a:bodyPr vert="horz" lIns="217709" tIns="108855" rIns="217709" bIns="108855" rtlCol="0" anchor="ctr"/>
          <a:lstStyle>
            <a:lvl1pPr algn="r">
              <a:defRPr sz="2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9/17/2024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199" y="12344401"/>
            <a:ext cx="8940803" cy="730250"/>
          </a:xfrm>
          <a:prstGeom prst="rect">
            <a:avLst/>
          </a:prstGeom>
        </p:spPr>
        <p:txBody>
          <a:bodyPr vert="horz" lIns="217709" tIns="108855" rIns="217709" bIns="108855" rtlCol="0" anchor="ctr"/>
          <a:lstStyle>
            <a:lvl1pPr algn="l">
              <a:defRPr sz="2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2344401"/>
            <a:ext cx="4876800" cy="730250"/>
          </a:xfrm>
          <a:prstGeom prst="rect">
            <a:avLst/>
          </a:prstGeom>
        </p:spPr>
        <p:txBody>
          <a:bodyPr vert="horz" lIns="217709" tIns="108855" rIns="217709" bIns="108855" rtlCol="0" anchor="ctr"/>
          <a:lstStyle>
            <a:lvl1pPr algn="ctr">
              <a:defRPr sz="2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  <p:sldLayoutId id="2147484121" r:id="rId12"/>
  </p:sldLayoutIdLst>
  <p:txStyles>
    <p:titleStyle>
      <a:lvl1pPr marL="761983" indent="-761983" algn="r" defTabSz="2177095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110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44274" indent="-435419" algn="l" defTabSz="2177095" rtl="0" eaLnBrk="1" latinLnBrk="0" hangingPunct="1">
        <a:spcBef>
          <a:spcPct val="20000"/>
        </a:spcBef>
        <a:spcAft>
          <a:spcPts val="71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5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06257" indent="-435419" algn="l" defTabSz="2177095" rtl="0" eaLnBrk="1" latinLnBrk="0" hangingPunct="1">
        <a:spcBef>
          <a:spcPct val="20000"/>
        </a:spcBef>
        <a:spcAft>
          <a:spcPts val="71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4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959385" indent="-435419" algn="l" defTabSz="2177095" rtl="0" eaLnBrk="1" latinLnBrk="0" hangingPunct="1">
        <a:spcBef>
          <a:spcPct val="20000"/>
        </a:spcBef>
        <a:spcAft>
          <a:spcPts val="71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4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612514" indent="-435419" algn="l" defTabSz="2177095" rtl="0" eaLnBrk="1" latinLnBrk="0" hangingPunct="1">
        <a:spcBef>
          <a:spcPct val="20000"/>
        </a:spcBef>
        <a:spcAft>
          <a:spcPts val="71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3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309184" indent="-435419" algn="l" defTabSz="2177095" rtl="0" eaLnBrk="1" latinLnBrk="0" hangingPunct="1">
        <a:spcBef>
          <a:spcPct val="20000"/>
        </a:spcBef>
        <a:spcAft>
          <a:spcPts val="71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3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962313" indent="-435419" algn="l" defTabSz="2177095" rtl="0" eaLnBrk="1" latinLnBrk="0" hangingPunct="1">
        <a:spcBef>
          <a:spcPct val="20000"/>
        </a:spcBef>
        <a:spcAft>
          <a:spcPts val="71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3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680754" indent="-435419" algn="l" defTabSz="2177095" rtl="0" eaLnBrk="1" latinLnBrk="0" hangingPunct="1">
        <a:spcBef>
          <a:spcPct val="20000"/>
        </a:spcBef>
        <a:spcAft>
          <a:spcPts val="71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3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442737" indent="-435419" algn="l" defTabSz="2177095" rtl="0" eaLnBrk="1" latinLnBrk="0" hangingPunct="1">
        <a:spcBef>
          <a:spcPct val="20000"/>
        </a:spcBef>
        <a:spcAft>
          <a:spcPts val="71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3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6161179" indent="-435419" algn="l" defTabSz="2177095" rtl="0" eaLnBrk="1" latinLnBrk="0" hangingPunct="1">
        <a:spcBef>
          <a:spcPct val="20000"/>
        </a:spcBef>
        <a:spcAft>
          <a:spcPts val="71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3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47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95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642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90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737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285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832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380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1700-18#n44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s://zakon.rada.gov.ua/laws/show/1700-18#n44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3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mcu.gov.ua/povidomiti-pro-korupciyu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hyperlink" Target="mailto:antikor@amcu.gov.ua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nticor_reports@nazk.gov.u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korrupcia.kyiv@gp.gov.ua" TargetMode="External"/><Relationship Id="rId5" Type="http://schemas.openxmlformats.org/officeDocument/2006/relationships/hyperlink" Target="mailto:antikor@dbr.gov.ua" TargetMode="External"/><Relationship Id="rId4" Type="http://schemas.openxmlformats.org/officeDocument/2006/relationships/hyperlink" Target="mailto:anticor@mvs.gov.u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34.png"/><Relationship Id="rId4" Type="http://schemas.openxmlformats.org/officeDocument/2006/relationships/diagramLayout" Target="../diagrams/layout9.xml"/><Relationship Id="rId9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5.jpeg"/><Relationship Id="rId7" Type="http://schemas.openxmlformats.org/officeDocument/2006/relationships/diagramData" Target="../diagrams/data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diagramDrawing" Target="../diagrams/drawing1.xml"/><Relationship Id="rId5" Type="http://schemas.openxmlformats.org/officeDocument/2006/relationships/image" Target="../media/image7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6.jpeg"/><Relationship Id="rId9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4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F5677B-9BA1-4D8B-A8CD-CDB4D5E82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9991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62ACC8-456E-44B5-A66E-D589983B7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416" y="-198784"/>
            <a:ext cx="9865096" cy="453650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7EF939-5974-459C-A046-447F67D7D33C}"/>
              </a:ext>
            </a:extLst>
          </p:cNvPr>
          <p:cNvSpPr/>
          <p:nvPr/>
        </p:nvSpPr>
        <p:spPr>
          <a:xfrm>
            <a:off x="4199112" y="4965174"/>
            <a:ext cx="16777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8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ВИКРИВАЧІ КОРУПЦІЇ</a:t>
            </a:r>
          </a:p>
          <a:p>
            <a:pPr lvl="0" algn="ctr"/>
            <a:r>
              <a:rPr lang="uk-UA" sz="8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законодавством України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7B1145D-1587-453F-AD98-7A30155005CC}"/>
              </a:ext>
            </a:extLst>
          </p:cNvPr>
          <p:cNvSpPr/>
          <p:nvPr/>
        </p:nvSpPr>
        <p:spPr>
          <a:xfrm rot="10800000" flipH="1" flipV="1">
            <a:off x="4703168" y="9969742"/>
            <a:ext cx="15841760" cy="70064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ts val="5226"/>
              </a:lnSpc>
            </a:pPr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З ПИТАНЬ ЗАПОБІГАННЯ ТА ВИЯВЛЕННЯ КОРУПЦІЇ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9C87321-1834-4575-9DF4-D8DF0ABEFCAE}"/>
              </a:ext>
            </a:extLst>
          </p:cNvPr>
          <p:cNvSpPr/>
          <p:nvPr/>
        </p:nvSpPr>
        <p:spPr>
          <a:xfrm flipH="1">
            <a:off x="7583488" y="11250692"/>
            <a:ext cx="10513168" cy="72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5226"/>
              </a:lnSpc>
            </a:pPr>
            <a:r>
              <a:rPr lang="uk-UA" sz="3800" dirty="0">
                <a:solidFill>
                  <a:schemeClr val="bg1"/>
                </a:solidFill>
                <a:latin typeface="e-Ukraine" pitchFamily="50" charset="-52"/>
              </a:rPr>
              <a:t>Київ 2024</a:t>
            </a:r>
          </a:p>
        </p:txBody>
      </p:sp>
    </p:spTree>
    <p:extLst>
      <p:ext uri="{BB962C8B-B14F-4D97-AF65-F5344CB8AC3E}">
        <p14:creationId xmlns:p14="http://schemas.microsoft.com/office/powerpoint/2010/main" val="3035717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98FA3D-2086-4FA1-86C6-BBAE56155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80" y="-3856"/>
            <a:ext cx="24399280" cy="1372459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617B05-2602-43F1-8BBF-C515B560F2D3}"/>
              </a:ext>
            </a:extLst>
          </p:cNvPr>
          <p:cNvSpPr/>
          <p:nvPr/>
        </p:nvSpPr>
        <p:spPr>
          <a:xfrm>
            <a:off x="2902968" y="863237"/>
            <a:ext cx="17185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514475" algn="ctr"/>
            <a:r>
              <a:rPr lang="uk-UA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ЩО ПОВІДОМЛЯЄ ВИКРИВАЧ?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CBC08B7-AEED-4FED-A505-59223B92EF5F}"/>
              </a:ext>
            </a:extLst>
          </p:cNvPr>
          <p:cNvSpPr/>
          <p:nvPr/>
        </p:nvSpPr>
        <p:spPr>
          <a:xfrm>
            <a:off x="814735" y="2206127"/>
            <a:ext cx="18244731" cy="1067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34" indent="-742934" algn="ctr"/>
            <a:r>
              <a:rPr lang="uk-UA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 корупційні кримінальні правопорушення </a:t>
            </a:r>
          </a:p>
          <a:p>
            <a:pPr marL="742934" indent="-742934" algn="ctr"/>
            <a:r>
              <a:rPr lang="uk-UA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(Кримінальний кодекс України)</a:t>
            </a:r>
          </a:p>
          <a:p>
            <a:pPr algn="just"/>
            <a:endParaRPr lang="uk-UA" sz="3200" dirty="0">
              <a:solidFill>
                <a:schemeClr val="bg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210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нецільове використання бюджетних коштів, здійснення видатків бюджету чи надання кредитів з бюджету без встановлених бюджетних призначень або з їх перевищенням;</a:t>
            </a:r>
          </a:p>
          <a:p>
            <a:pPr algn="just"/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</a:t>
            </a:r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354 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–підкуп працівника підприємства, установи чи організації;</a:t>
            </a:r>
          </a:p>
          <a:p>
            <a:pPr algn="just"/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</a:t>
            </a:r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364 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зловживання владою або службовим становищем;</a:t>
            </a:r>
          </a:p>
          <a:p>
            <a:pPr algn="just"/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</a:t>
            </a:r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364-1 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зловживання повноваженнями службовою особою юридичної особи приватного права незалежно від організаційно-правової форми;</a:t>
            </a:r>
          </a:p>
          <a:p>
            <a:pPr algn="just"/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</a:t>
            </a:r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365-2 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зловживання повноваженнями особами, які надають публічні послуги;</a:t>
            </a:r>
          </a:p>
          <a:p>
            <a:pPr algn="just"/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</a:t>
            </a:r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368 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прийняття пропозиції, обіцянки або одержання неправомірної вигоди службовою особою;</a:t>
            </a:r>
          </a:p>
          <a:p>
            <a:pPr algn="just"/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</a:t>
            </a:r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368-3 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підкуп службової особи юридичної особи приватного права незалежно від організаційно-правової форми;</a:t>
            </a:r>
          </a:p>
          <a:p>
            <a:pPr algn="just"/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</a:t>
            </a:r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368-4 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підкуп особи, яка надає публічні послуги;</a:t>
            </a:r>
          </a:p>
          <a:p>
            <a:pPr algn="just"/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</a:t>
            </a:r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368-5 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незаконне збагачення;</a:t>
            </a:r>
          </a:p>
          <a:p>
            <a:pPr algn="just"/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</a:t>
            </a:r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369 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пропозиція, обіцянка або надання неправомірної вигоди службовій особі;</a:t>
            </a:r>
          </a:p>
          <a:p>
            <a:pPr algn="just"/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</a:t>
            </a:r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369-2 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зловживання впливом</a:t>
            </a:r>
            <a:endParaRPr lang="uk-UA" sz="3600" dirty="0">
              <a:solidFill>
                <a:schemeClr val="bg1"/>
              </a:solidFill>
            </a:endParaRPr>
          </a:p>
        </p:txBody>
      </p:sp>
      <p:pic>
        <p:nvPicPr>
          <p:cNvPr id="5124" name="Picture 4" descr="ᐈ ПРОБЛЕМИ ВДОСКОНАЛЕННЯ НОРМ КК УКРАЇНИ ЩОДО ВІДПОВІДАЛЬНОСТІ ЗА  КІБЕРЗЛОЧИНИ">
            <a:extLst>
              <a:ext uri="{FF2B5EF4-FFF2-40B4-BE49-F238E27FC236}">
                <a16:creationId xmlns:a16="http://schemas.microsoft.com/office/drawing/2014/main" id="{717DA4D5-6398-4028-A04C-B48F95DFC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3461" y="4919357"/>
            <a:ext cx="489654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582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4090E9-E35F-411E-A6AF-8A9C8C160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50" y="32858"/>
            <a:ext cx="24397050" cy="1372334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95E8999-DA3C-4C02-B55E-481243AC85E0}"/>
              </a:ext>
            </a:extLst>
          </p:cNvPr>
          <p:cNvSpPr/>
          <p:nvPr/>
        </p:nvSpPr>
        <p:spPr>
          <a:xfrm>
            <a:off x="2254896" y="521296"/>
            <a:ext cx="160331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514475" algn="ctr"/>
            <a:r>
              <a:rPr lang="uk-UA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ЩО ПОВІДОМЛЯЄ ВИКРИВАЧ?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5B9E08F-C5CD-4279-9CEB-0FC1B40FA2C5}"/>
              </a:ext>
            </a:extLst>
          </p:cNvPr>
          <p:cNvSpPr/>
          <p:nvPr/>
        </p:nvSpPr>
        <p:spPr>
          <a:xfrm>
            <a:off x="598712" y="2139380"/>
            <a:ext cx="17689288" cy="969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34" indent="-742934" algn="ctr"/>
            <a:r>
              <a:rPr lang="uk-UA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 корупційні кримінальні правопорушення </a:t>
            </a:r>
          </a:p>
          <a:p>
            <a:pPr marL="742934" indent="-742934" algn="ctr"/>
            <a:r>
              <a:rPr lang="uk-UA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(за умови вчинення шляхом зловживання службовим становищем) </a:t>
            </a:r>
          </a:p>
          <a:p>
            <a:pPr marL="742934" indent="-742934" algn="ctr"/>
            <a:r>
              <a:rPr lang="uk-UA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(Кримінальний кодекс України):</a:t>
            </a:r>
          </a:p>
          <a:p>
            <a:endParaRPr lang="uk-UA" sz="3600" dirty="0">
              <a:solidFill>
                <a:schemeClr val="bg1"/>
              </a:solidFill>
            </a:endParaRP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191 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привласнення, розтрата майна або заволодіння ним шляхом зловживання службовим становищем;</a:t>
            </a:r>
          </a:p>
          <a:p>
            <a:pPr algn="just"/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 </a:t>
            </a:r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262 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викрадення, привласнення, вимагання вогнепальної зброї, бойових припасів, вибухових речовин чи радіоактивних матеріалів або заволодіння ними шляхом шахрайства або зловживанням службовим становищем;</a:t>
            </a:r>
          </a:p>
          <a:p>
            <a:pPr algn="just"/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 </a:t>
            </a:r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308 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викрадення, привласнення, вимагання наркотичних засобів, психотропних речовин або їх аналогів чи заволодіння ними шляхом шахрайства;</a:t>
            </a:r>
          </a:p>
          <a:p>
            <a:pPr algn="just"/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 </a:t>
            </a:r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312 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викрадення, привласнення, вимагання прекурсорів або заволодіння ними шляхом шахрайства або зловживання службовим становищем;</a:t>
            </a:r>
          </a:p>
          <a:p>
            <a:pPr algn="just"/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 </a:t>
            </a:r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313 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викрадення, привласнення, вимагання обладнання, призначеного для виготовлення наркотичних засобів, психотропних речовин або їх аналогів, чи заволодіння ним шляхом шахрайства або зловживання службовим становищем та інші незаконні дії з таким обладнанням;</a:t>
            </a:r>
          </a:p>
        </p:txBody>
      </p:sp>
      <p:pic>
        <p:nvPicPr>
          <p:cNvPr id="6146" name="Picture 2" descr="День ухвалення вироку чи ухвали суду за правилами КК України щодо  заподіювача шкоди не вважається днем виявлення заподіяної ним шкоди -  LexInform: Правові та юридичні новини, юридична практика, коментарі">
            <a:extLst>
              <a:ext uri="{FF2B5EF4-FFF2-40B4-BE49-F238E27FC236}">
                <a16:creationId xmlns:a16="http://schemas.microsoft.com/office/drawing/2014/main" id="{036783DE-2F4B-446D-AE33-8AE8E054E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923" y="4381733"/>
            <a:ext cx="5592250" cy="495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200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3E6B4A-5C0B-4573-A893-40BAABEF8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4" y="20283"/>
            <a:ext cx="24370275" cy="1370828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8FAD66A-F327-4B34-8DFB-215D3F3F11EB}"/>
              </a:ext>
            </a:extLst>
          </p:cNvPr>
          <p:cNvSpPr/>
          <p:nvPr/>
        </p:nvSpPr>
        <p:spPr>
          <a:xfrm>
            <a:off x="4199112" y="875306"/>
            <a:ext cx="165371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ЩО ПОВІДОМЛЯЄ ВИКРИВАЧ?</a:t>
            </a:r>
            <a:endParaRPr lang="uk-UA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0DB93FA-48CE-4509-9DE7-C72025895691}"/>
              </a:ext>
            </a:extLst>
          </p:cNvPr>
          <p:cNvSpPr/>
          <p:nvPr/>
        </p:nvSpPr>
        <p:spPr>
          <a:xfrm>
            <a:off x="1318792" y="3185592"/>
            <a:ext cx="15409712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34" lvl="0" indent="-742934" algn="ctr"/>
            <a:r>
              <a:rPr lang="uk-UA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 корупційні кримінальні правопорушення </a:t>
            </a:r>
          </a:p>
          <a:p>
            <a:pPr marL="742934" lvl="0" indent="-742934" algn="ctr"/>
            <a:r>
              <a:rPr lang="uk-UA" sz="40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(за умови вчинення шляхом зловживання службовим становищем) </a:t>
            </a:r>
          </a:p>
          <a:p>
            <a:pPr marL="742934" lvl="0" indent="-742934" algn="ctr"/>
            <a:r>
              <a:rPr lang="uk-UA" sz="40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(Кримінальний кодекс України):</a:t>
            </a:r>
          </a:p>
          <a:p>
            <a:pPr lvl="0"/>
            <a:endParaRPr lang="uk-UA" sz="4000" dirty="0">
              <a:solidFill>
                <a:prstClr val="white"/>
              </a:solidFill>
            </a:endParaRPr>
          </a:p>
          <a:p>
            <a:pPr lvl="0" algn="just"/>
            <a:r>
              <a:rPr lang="uk-UA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 </a:t>
            </a:r>
            <a:r>
              <a:rPr lang="uk-UA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320 </a:t>
            </a:r>
            <a:r>
              <a:rPr lang="uk-UA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порушення встановлених правил обігу наркотичних засобів, психотропних речовин, їх аналогів або прекурсорів;</a:t>
            </a:r>
          </a:p>
          <a:p>
            <a:pPr lvl="0" algn="just"/>
            <a:endParaRPr lang="uk-UA" sz="11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 </a:t>
            </a:r>
            <a:r>
              <a:rPr lang="uk-UA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357 </a:t>
            </a:r>
            <a:r>
              <a:rPr lang="uk-UA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викрадення, привласнення, вимагання документів, штампів, печаток, заволодіння ними шляхом шахрайства чи зловживання службовим становищем або їх пошкодження;</a:t>
            </a:r>
          </a:p>
          <a:p>
            <a:pPr lvl="0" algn="just"/>
            <a:endParaRPr lang="uk-UA" sz="11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</a:t>
            </a:r>
            <a:r>
              <a:rPr lang="uk-UA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410 </a:t>
            </a:r>
            <a:r>
              <a:rPr lang="uk-UA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викрадення, привласнення, вимагання військовослужбовцем зброї, бойових припасів, вибухових або інших бойових речовин, засобів пересування, військової та спеціальної техніки чи іншого військового майна або заволодіння ними шляхом шахрайства</a:t>
            </a:r>
            <a:endParaRPr lang="uk-UA" sz="3600" dirty="0">
              <a:solidFill>
                <a:prstClr val="white"/>
              </a:solidFill>
            </a:endParaRPr>
          </a:p>
        </p:txBody>
      </p:sp>
      <p:pic>
        <p:nvPicPr>
          <p:cNvPr id="7170" name="Picture 2" descr="Щодо скасування судового рішення, як нововиявлена обставина для перегляду  справи | ADVOKAT POST">
            <a:extLst>
              <a:ext uri="{FF2B5EF4-FFF2-40B4-BE49-F238E27FC236}">
                <a16:creationId xmlns:a16="http://schemas.microsoft.com/office/drawing/2014/main" id="{C6F6D6AC-02A4-4B47-ADDE-DF24872A9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8251" y="3761656"/>
            <a:ext cx="6096000" cy="51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286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81FFBC-3BAC-429D-BF4C-F388B7723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5908FF1-B051-4B86-9AB5-194C8DF2A06D}"/>
              </a:ext>
            </a:extLst>
          </p:cNvPr>
          <p:cNvSpPr/>
          <p:nvPr/>
        </p:nvSpPr>
        <p:spPr>
          <a:xfrm>
            <a:off x="2758952" y="910735"/>
            <a:ext cx="171132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514475" algn="ctr"/>
            <a:r>
              <a:rPr lang="uk-UA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ЩО ПОВІДОМЛЯЄ ВИКРИВАЧ?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5252537-4A6E-47CA-988F-54AE78304169}"/>
              </a:ext>
            </a:extLst>
          </p:cNvPr>
          <p:cNvSpPr/>
          <p:nvPr/>
        </p:nvSpPr>
        <p:spPr>
          <a:xfrm>
            <a:off x="814736" y="2778334"/>
            <a:ext cx="17113224" cy="8879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34" lvl="0" indent="-742934" algn="ctr"/>
            <a:r>
              <a:rPr lang="uk-UA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 вчинення адміністративного </a:t>
            </a:r>
          </a:p>
          <a:p>
            <a:pPr marL="742934" lvl="0" indent="-742934" algn="ctr"/>
            <a:r>
              <a:rPr lang="uk-UA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правопорушення, пов'язаного з корупцією</a:t>
            </a:r>
          </a:p>
          <a:p>
            <a:pPr marL="742934" lvl="0" indent="-742934" algn="ctr"/>
            <a:r>
              <a:rPr lang="uk-UA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(Кодекс України про адміністративні правопорушення): </a:t>
            </a:r>
          </a:p>
          <a:p>
            <a:pPr marL="742934" lvl="0" indent="-742934" algn="ctr"/>
            <a:endParaRPr lang="uk-UA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uk-UA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172-4 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порушення обмежень щодо сумісництва та суміщення з іншими видами діяльності;</a:t>
            </a:r>
          </a:p>
          <a:p>
            <a:pPr lvl="0" algn="just"/>
            <a:endParaRPr lang="uk-UA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172-5 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порушення встановлених законом обмежень щодо одержання подарунків;</a:t>
            </a:r>
          </a:p>
          <a:p>
            <a:pPr lvl="0" algn="just"/>
            <a:endParaRPr lang="uk-UA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172-6 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порушення вимог фінансового контролю;</a:t>
            </a:r>
          </a:p>
          <a:p>
            <a:pPr lvl="0" algn="just"/>
            <a:endParaRPr lang="uk-UA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uk-UA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172-7 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порушення вимог щодо запобігання та врегулювання конфлікту інтересів;</a:t>
            </a:r>
          </a:p>
          <a:p>
            <a:pPr lvl="0" algn="just"/>
            <a:endParaRPr lang="uk-UA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172-8  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незаконне використання інформації, що стала відома особі у зв’язку з виконанням службових або інших визначених законом повноважень;</a:t>
            </a:r>
          </a:p>
        </p:txBody>
      </p:sp>
      <p:pic>
        <p:nvPicPr>
          <p:cNvPr id="8194" name="Picture 2" descr="Кодекс України про адміністративні правопорушення">
            <a:extLst>
              <a:ext uri="{FF2B5EF4-FFF2-40B4-BE49-F238E27FC236}">
                <a16:creationId xmlns:a16="http://schemas.microsoft.com/office/drawing/2014/main" id="{BC004A63-9477-482D-885A-E9ADC1C1E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6736" y="4014749"/>
            <a:ext cx="5030216" cy="703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772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B4D55E-BE43-4B86-8B0E-4C9E75614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" y="-1"/>
            <a:ext cx="24365407" cy="1370554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A173FA-41B4-490B-883B-97615B6792BB}"/>
              </a:ext>
            </a:extLst>
          </p:cNvPr>
          <p:cNvSpPr/>
          <p:nvPr/>
        </p:nvSpPr>
        <p:spPr>
          <a:xfrm>
            <a:off x="2326904" y="952776"/>
            <a:ext cx="170412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514475" algn="ctr"/>
            <a:r>
              <a:rPr lang="uk-UA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ЩО ПОВІДОМЛЯЄ ВИКРИВАЧ?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748683-2543-48A0-8D2F-840D9089D759}"/>
              </a:ext>
            </a:extLst>
          </p:cNvPr>
          <p:cNvSpPr/>
          <p:nvPr/>
        </p:nvSpPr>
        <p:spPr>
          <a:xfrm>
            <a:off x="1053753" y="3066345"/>
            <a:ext cx="16417824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34" lvl="0" indent="-742934" algn="ctr"/>
            <a:r>
              <a:rPr lang="uk-UA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 вчинення адміністративного </a:t>
            </a:r>
          </a:p>
          <a:p>
            <a:pPr marL="742934" lvl="0" indent="-742934" algn="ctr"/>
            <a:r>
              <a:rPr lang="uk-UA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правопорушення, пов'язаного з корупцією</a:t>
            </a:r>
          </a:p>
          <a:p>
            <a:pPr marL="742934" lvl="0" indent="-742934" algn="ctr"/>
            <a:r>
              <a:rPr lang="uk-UA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(Кодекс України про адміністративні правопорушення): </a:t>
            </a:r>
          </a:p>
          <a:p>
            <a:pPr marL="742934" lvl="0" indent="-742934" algn="ctr"/>
            <a:endParaRPr lang="uk-UA" sz="4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172-8-1  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порушення встановлених законом обмежень після припинення     повноважень члена Національної комісії, що здійснює державне регулювання у сферах енергетики та комунальних послуг;</a:t>
            </a:r>
          </a:p>
          <a:p>
            <a:pPr algn="just"/>
            <a:endParaRPr lang="uk-UA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172-9 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невжиття заходів щодо протидії корупції;</a:t>
            </a:r>
          </a:p>
          <a:p>
            <a:pPr lvl="0" algn="just"/>
            <a:endParaRPr lang="uk-UA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172-9-1 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порушення заборони розміщення ставок на спорт, пов’язаних з маніпулюванням офіційним спортивним змаганням;</a:t>
            </a:r>
          </a:p>
          <a:p>
            <a:pPr lvl="0" algn="just"/>
            <a:endParaRPr lang="uk-UA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172-9-2 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порушення законодавства у сфері оцінки впливу на довкілля;</a:t>
            </a:r>
          </a:p>
          <a:p>
            <a:pPr lvl="0" algn="just"/>
            <a:endParaRPr lang="uk-UA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188-46 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невиконання законних вимог (приписів) Національного агентства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ACA38D-7D15-4063-994C-4B0C6005C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0288" y="3618083"/>
            <a:ext cx="5715000" cy="793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4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610CB5-9A93-4179-BDA1-995C03C32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90"/>
            <a:ext cx="24384000" cy="13716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343117C-F134-48E6-907D-1778050C21FE}"/>
              </a:ext>
            </a:extLst>
          </p:cNvPr>
          <p:cNvSpPr/>
          <p:nvPr/>
        </p:nvSpPr>
        <p:spPr>
          <a:xfrm>
            <a:off x="958752" y="905201"/>
            <a:ext cx="196581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514475" algn="ctr"/>
            <a:r>
              <a:rPr lang="uk-UA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ЩО ПОВІДОМЛЯЄ ВИКРИВАЧ?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3D4E002-8389-4FF4-93FE-E0BCE4B53291}"/>
              </a:ext>
            </a:extLst>
          </p:cNvPr>
          <p:cNvSpPr/>
          <p:nvPr/>
        </p:nvSpPr>
        <p:spPr>
          <a:xfrm>
            <a:off x="1462808" y="2799024"/>
            <a:ext cx="16273808" cy="914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34" lvl="0" indent="-742934" algn="ctr"/>
            <a:r>
              <a:rPr lang="uk-UA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 вчинення кримінальних</a:t>
            </a:r>
          </a:p>
          <a:p>
            <a:pPr marL="742934" lvl="0" indent="-742934" algn="ctr"/>
            <a:r>
              <a:rPr lang="uk-UA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правопорушень, пов'язаних з корупцією</a:t>
            </a:r>
          </a:p>
          <a:p>
            <a:pPr marL="742934" lvl="0" indent="-742934" algn="ctr"/>
            <a:r>
              <a:rPr lang="uk-UA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(Кримінальний кодекс України): </a:t>
            </a:r>
          </a:p>
          <a:p>
            <a:pPr marL="742934" lvl="0" indent="-742934" algn="ctr"/>
            <a:endParaRPr lang="uk-UA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uk-UA" sz="3600" dirty="0">
              <a:solidFill>
                <a:schemeClr val="bg1"/>
              </a:solidFill>
            </a:endParaRPr>
          </a:p>
          <a:p>
            <a:pPr lvl="0" algn="just"/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366-2 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декларування не достовірної інформації;</a:t>
            </a:r>
          </a:p>
          <a:p>
            <a:pPr lvl="0" algn="just"/>
            <a:endParaRPr lang="uk-UA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366-3 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неподання суб’єктом декларування декларації особи, уповноваженої на виконання функцій держави або місцевого самоврядування.</a:t>
            </a:r>
          </a:p>
          <a:p>
            <a:pPr lvl="0" algn="just"/>
            <a:endParaRPr lang="uk-UA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uk-UA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Примітка. </a:t>
            </a:r>
          </a:p>
          <a:p>
            <a:pPr lvl="0" algn="just"/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Суб’єктами декларування у </a:t>
            </a:r>
            <a:r>
              <a:rPr lang="uk-UA" sz="36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статті 366-2 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 </a:t>
            </a:r>
            <a:r>
              <a:rPr lang="uk-UA" sz="36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статті 366-3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Кримінального кодексу України є особи, які відповідно до частин </a:t>
            </a:r>
            <a:r>
              <a:rPr lang="uk-UA" sz="36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першої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та </a:t>
            </a:r>
            <a:r>
              <a:rPr lang="uk-UA" sz="36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другої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статті 45 Закону України «Про запобігання корупції» зобов’язані подавати декларацію особи, уповноваженої на виконання функцій держави або місцевого самоврядування.</a:t>
            </a:r>
          </a:p>
        </p:txBody>
      </p:sp>
      <p:pic>
        <p:nvPicPr>
          <p:cNvPr id="10244" name="Picture 4" descr="Кримінальний кодекс України. Новий. &quot;Право&quot;">
            <a:extLst>
              <a:ext uri="{FF2B5EF4-FFF2-40B4-BE49-F238E27FC236}">
                <a16:creationId xmlns:a16="http://schemas.microsoft.com/office/drawing/2014/main" id="{DD0A39D2-9D05-42F7-85D2-918C37B1E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2563" y="4037093"/>
            <a:ext cx="5733025" cy="747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323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B55E8C-8523-43AF-99D0-301924D69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66"/>
            <a:ext cx="24384000" cy="13716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371858A-29E2-49AA-B209-0D0DD367DD39}"/>
              </a:ext>
            </a:extLst>
          </p:cNvPr>
          <p:cNvSpPr/>
          <p:nvPr/>
        </p:nvSpPr>
        <p:spPr>
          <a:xfrm>
            <a:off x="886744" y="449288"/>
            <a:ext cx="20666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514475" algn="ctr"/>
            <a:r>
              <a:rPr lang="uk-UA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 ТА ШЛЯХИ ЗДІЙСНЕННЯ </a:t>
            </a:r>
          </a:p>
          <a:p>
            <a:pPr lvl="0" indent="1514475" algn="ctr"/>
            <a:r>
              <a:rPr lang="uk-UA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ВИКРИВАЧЕМ ПОВІДОМЛЕННЯ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7CD4002-1A97-400F-A69D-B5229779B0AF}"/>
              </a:ext>
            </a:extLst>
          </p:cNvPr>
          <p:cNvSpPr/>
          <p:nvPr/>
        </p:nvSpPr>
        <p:spPr>
          <a:xfrm>
            <a:off x="1462808" y="4769768"/>
            <a:ext cx="109452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34" lvl="0" indent="-742934" algn="ctr"/>
            <a:r>
              <a:rPr lang="uk-UA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Викривач самостійно визначає, які канали</a:t>
            </a:r>
          </a:p>
          <a:p>
            <a:pPr marL="742934" lvl="0" indent="-742934" algn="ctr"/>
            <a:r>
              <a:rPr lang="uk-UA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використовувати для повідомлення </a:t>
            </a:r>
          </a:p>
          <a:p>
            <a:pPr marL="742934" lvl="0" indent="-742934" algn="ctr"/>
            <a:r>
              <a:rPr lang="uk-UA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(стаття 53² Закону України</a:t>
            </a:r>
          </a:p>
          <a:p>
            <a:pPr marL="742934" lvl="0" indent="-742934" algn="ctr"/>
            <a:r>
              <a:rPr lang="uk-UA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«Про запобігання корупції»)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C3F66454-10C0-4D23-B9ED-9443BEAD8A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9591678"/>
              </p:ext>
            </p:extLst>
          </p:nvPr>
        </p:nvGraphicFramePr>
        <p:xfrm>
          <a:off x="13200112" y="2388280"/>
          <a:ext cx="10585176" cy="972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1783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8CB8C5-9203-4577-A935-C18513A81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6" y="-25761"/>
            <a:ext cx="24358713" cy="13701776"/>
          </a:xfrm>
          <a:prstGeom prst="rect">
            <a:avLst/>
          </a:prstGeom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71E56A10-1EE5-4EBA-A5BE-B7EA95FD80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1481192"/>
              </p:ext>
            </p:extLst>
          </p:nvPr>
        </p:nvGraphicFramePr>
        <p:xfrm>
          <a:off x="1318792" y="2427992"/>
          <a:ext cx="22754528" cy="9848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266" name="Picture 2" descr="Миколаївський район">
            <a:extLst>
              <a:ext uri="{FF2B5EF4-FFF2-40B4-BE49-F238E27FC236}">
                <a16:creationId xmlns:a16="http://schemas.microsoft.com/office/drawing/2014/main" id="{D3DB95D8-5721-4A7C-96BE-386AE223C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808" y="3004297"/>
            <a:ext cx="2448272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Новини | Page 79 | Мукачівська районна державна адміністрація">
            <a:extLst>
              <a:ext uri="{FF2B5EF4-FFF2-40B4-BE49-F238E27FC236}">
                <a16:creationId xmlns:a16="http://schemas.microsoft.com/office/drawing/2014/main" id="{C80DE979-779A-4498-9E8C-2BB591825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4648" y="3004296"/>
            <a:ext cx="2952328" cy="127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Шляхи повідомлення про порушення корупційного законодавства">
            <a:extLst>
              <a:ext uri="{FF2B5EF4-FFF2-40B4-BE49-F238E27FC236}">
                <a16:creationId xmlns:a16="http://schemas.microsoft.com/office/drawing/2014/main" id="{A27931BF-57F5-4075-BF1D-9A2FF9369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993" y="3036790"/>
            <a:ext cx="2770645" cy="124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72CA038-8B51-4086-BD05-3FDA66E2ECA2}"/>
              </a:ext>
            </a:extLst>
          </p:cNvPr>
          <p:cNvSpPr/>
          <p:nvPr/>
        </p:nvSpPr>
        <p:spPr>
          <a:xfrm>
            <a:off x="1008113" y="521296"/>
            <a:ext cx="230652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514475" algn="ctr"/>
            <a:r>
              <a:rPr lang="uk-UA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 ТА ШЛЯХИ ЗДІЙСНЕННЯ </a:t>
            </a:r>
          </a:p>
          <a:p>
            <a:pPr lvl="0" indent="1514475" algn="ctr"/>
            <a:r>
              <a:rPr lang="uk-UA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ВИКРИВАЧЕМ ПОВІДОМЛЕННЯ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18217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944C98-8897-4F96-95EA-7A8C54DF2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72"/>
            <a:ext cx="24384000" cy="1369582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AA9EA37-C2CF-46FE-8A61-33BEE994FB6D}"/>
              </a:ext>
            </a:extLst>
          </p:cNvPr>
          <p:cNvSpPr/>
          <p:nvPr/>
        </p:nvSpPr>
        <p:spPr>
          <a:xfrm>
            <a:off x="2110880" y="377280"/>
            <a:ext cx="20522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34" lvl="0" indent="-742934" algn="ctr"/>
            <a:r>
              <a:rPr lang="uk-UA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ВНУТРІШНІ КАНАЛИ ПОВІДОМЛЕННЯ </a:t>
            </a:r>
          </a:p>
          <a:p>
            <a:pPr marL="742934" lvl="0" indent="-742934" algn="ctr"/>
            <a:r>
              <a:rPr lang="uk-UA" sz="6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АНТИМОНОПОЛЬНОМУ КОМІТЕТІ УКРАЇНИ: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CC4BB1A-7E95-411C-B180-AB2E6D4578ED}"/>
              </a:ext>
            </a:extLst>
          </p:cNvPr>
          <p:cNvSpPr/>
          <p:nvPr/>
        </p:nvSpPr>
        <p:spPr>
          <a:xfrm>
            <a:off x="1750840" y="2825552"/>
            <a:ext cx="14761640" cy="963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34" lvl="0" indent="-742934" algn="just"/>
            <a:endParaRPr lang="uk-UA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34" lvl="0" indent="-742934" algn="just">
              <a:buFont typeface="Wingdings" panose="05000000000000000000" pitchFamily="2" charset="2"/>
              <a:buChar char="Ø"/>
            </a:pPr>
            <a:r>
              <a:rPr lang="uk-UA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онлайн-форма для повідомлення про корупцію, що розміщена на офіційному </a:t>
            </a:r>
            <a:r>
              <a:rPr lang="uk-UA" sz="4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вебпорталу</a:t>
            </a:r>
            <a:r>
              <a:rPr lang="uk-UA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Комітету за посиланням:                   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https://amcu.gov.ua/povidomiti-pro-korupciyu</a:t>
            </a:r>
            <a:r>
              <a:rPr lang="uk-UA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/>
            <a:endParaRPr lang="uk-UA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34" lvl="0" indent="-742934" algn="just">
              <a:buFont typeface="Wingdings" panose="05000000000000000000" pitchFamily="2" charset="2"/>
              <a:buChar char="Ø"/>
            </a:pPr>
            <a:r>
              <a:rPr lang="uk-UA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адреса електронної поштової скриньки 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antikor@amcu.gov.ua</a:t>
            </a:r>
            <a:endParaRPr lang="uk-UA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uk-UA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34" lvl="0" indent="-742934" algn="just">
              <a:buFont typeface="Wingdings" panose="05000000000000000000" pitchFamily="2" charset="2"/>
              <a:buChar char="Ø"/>
            </a:pPr>
            <a:r>
              <a:rPr lang="uk-UA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спеціальна телефонна лінія </a:t>
            </a:r>
            <a:r>
              <a:rPr lang="uk-UA" sz="48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(044) 251 62 10</a:t>
            </a:r>
          </a:p>
          <a:p>
            <a:pPr marL="742934" lvl="0" indent="-742934" algn="just">
              <a:buFont typeface="Wingdings" panose="05000000000000000000" pitchFamily="2" charset="2"/>
              <a:buChar char="Ø"/>
            </a:pPr>
            <a:endParaRPr lang="uk-UA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34" lvl="0" indent="-742934" algn="just">
              <a:buFont typeface="Wingdings" panose="05000000000000000000" pitchFamily="2" charset="2"/>
              <a:buChar char="Ø"/>
            </a:pPr>
            <a:r>
              <a:rPr lang="uk-UA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Єдиний портал повідомлень викривачів </a:t>
            </a:r>
            <a:r>
              <a:rPr lang="en-US" sz="4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https://whistleblowers.nazk.gov.ua/#/</a:t>
            </a:r>
            <a:endParaRPr lang="uk-UA" sz="48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85A9E68-40B7-4CEF-855E-E101293D48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8624" y="3761656"/>
            <a:ext cx="612068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3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F6CCB6-3151-4BBE-9596-44825B7B6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</p:pic>
      <p:sp>
        <p:nvSpPr>
          <p:cNvPr id="2" name="Прямокутник 1"/>
          <p:cNvSpPr/>
          <p:nvPr/>
        </p:nvSpPr>
        <p:spPr>
          <a:xfrm>
            <a:off x="4847184" y="488070"/>
            <a:ext cx="14689632" cy="2554541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742934" indent="-742934"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РЕГУЛЯРНІ </a:t>
            </a:r>
          </a:p>
          <a:p>
            <a:pPr marL="742934" indent="-742934" algn="ctr"/>
            <a:r>
              <a:rPr lang="uk-UA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КАНАЛИ ПОВІДОМЛЕННЯ</a:t>
            </a:r>
          </a:p>
          <a:p>
            <a:pPr marL="742934" indent="-742934" algn="just"/>
            <a:endParaRPr lang="uk-UA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9E28B1E-7B04-4B5D-B76A-833EBCCCD4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313505"/>
              </p:ext>
            </p:extLst>
          </p:nvPr>
        </p:nvGraphicFramePr>
        <p:xfrm>
          <a:off x="454696" y="3473624"/>
          <a:ext cx="23186576" cy="892899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9341575">
                  <a:extLst>
                    <a:ext uri="{9D8B030D-6E8A-4147-A177-3AD203B41FA5}">
                      <a16:colId xmlns:a16="http://schemas.microsoft.com/office/drawing/2014/main" val="3214143668"/>
                    </a:ext>
                  </a:extLst>
                </a:gridCol>
                <a:gridCol w="6117492">
                  <a:extLst>
                    <a:ext uri="{9D8B030D-6E8A-4147-A177-3AD203B41FA5}">
                      <a16:colId xmlns:a16="http://schemas.microsoft.com/office/drawing/2014/main" val="2189541678"/>
                    </a:ext>
                  </a:extLst>
                </a:gridCol>
                <a:gridCol w="7727509">
                  <a:extLst>
                    <a:ext uri="{9D8B030D-6E8A-4147-A177-3AD203B41FA5}">
                      <a16:colId xmlns:a16="http://schemas.microsoft.com/office/drawing/2014/main" val="2360617915"/>
                    </a:ext>
                  </a:extLst>
                </a:gridCol>
              </a:tblGrid>
              <a:tr h="2595637">
                <a:tc>
                  <a:txBody>
                    <a:bodyPr/>
                    <a:lstStyle/>
                    <a:p>
                      <a:pPr algn="ctr"/>
                      <a:r>
                        <a:rPr lang="uk-UA" sz="4800" b="1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Спеціально уповноважені суб'єкти у сфері протидії корупції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спеціальна телефонна лінія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засіб електронного зв'язку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13226747"/>
                  </a:ext>
                </a:extLst>
              </a:tr>
              <a:tr h="1765033">
                <a:tc>
                  <a:txBody>
                    <a:bodyPr/>
                    <a:lstStyle/>
                    <a:p>
                      <a:pPr algn="ctr"/>
                      <a:r>
                        <a:rPr lang="uk-UA" sz="48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Національне агентство з питань запобігання корупції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0" i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+38(044)200-06-91 </a:t>
                      </a:r>
                      <a:endParaRPr lang="uk-UA" sz="48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anticor_reports@nazk.gov.ua.</a:t>
                      </a:r>
                      <a:endParaRPr lang="uk-UA" sz="48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51019409"/>
                  </a:ext>
                </a:extLst>
              </a:tr>
              <a:tr h="934429">
                <a:tc>
                  <a:txBody>
                    <a:bodyPr/>
                    <a:lstStyle/>
                    <a:p>
                      <a:pPr algn="ctr"/>
                      <a:r>
                        <a:rPr lang="uk-UA" sz="48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Національна поліція України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0" i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+38(044) 254-73-94</a:t>
                      </a:r>
                      <a:endParaRPr lang="uk-UA" sz="48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i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4800" b="0" i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anticor@mvs.gov.ua </a:t>
                      </a:r>
                      <a:endParaRPr lang="uk-UA" sz="48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83706580"/>
                  </a:ext>
                </a:extLst>
              </a:tr>
              <a:tr h="1765033">
                <a:tc>
                  <a:txBody>
                    <a:bodyPr/>
                    <a:lstStyle/>
                    <a:p>
                      <a:pPr algn="ctr"/>
                      <a:r>
                        <a:rPr lang="uk-UA" sz="48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Національне антикорупційне бюро України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0" i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0-800-213-200</a:t>
                      </a:r>
                      <a:endParaRPr lang="uk-UA" sz="48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i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povidomlennia_zvernennia@nabu.gov.ua</a:t>
                      </a:r>
                      <a:endParaRPr lang="uk-UA" sz="48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07117989"/>
                  </a:ext>
                </a:extLst>
              </a:tr>
              <a:tr h="934429">
                <a:tc>
                  <a:txBody>
                    <a:bodyPr/>
                    <a:lstStyle/>
                    <a:p>
                      <a:pPr algn="ctr"/>
                      <a:r>
                        <a:rPr lang="uk-UA" sz="48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Державне бюро розслідувань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+38(044)365-40-40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48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antikor@dbr.gov.ua</a:t>
                      </a:r>
                      <a:endParaRPr lang="uk-UA" sz="480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80852615"/>
                  </a:ext>
                </a:extLst>
              </a:tr>
              <a:tr h="934429">
                <a:tc>
                  <a:txBody>
                    <a:bodyPr/>
                    <a:lstStyle/>
                    <a:p>
                      <a:pPr algn="ctr"/>
                      <a:r>
                        <a:rPr lang="uk-UA" sz="48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Офіс генерального прокурора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i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+38(</a:t>
                      </a:r>
                      <a:r>
                        <a:rPr lang="uk-UA" sz="4800" b="0" i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044</a:t>
                      </a:r>
                      <a:r>
                        <a:rPr lang="en-US" sz="4800" b="0" i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uk-UA" sz="4800" b="0" i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200-77-93</a:t>
                      </a:r>
                      <a:endParaRPr lang="uk-UA" sz="4800" b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i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korrupcia.centr@gp.gov.ua</a:t>
                      </a:r>
                      <a:endParaRPr lang="uk-UA" sz="48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0769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45815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098E11-F112-49BF-A898-ABFC51F61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8817EE0-2602-4ED2-B700-DAFE9AF79616}"/>
              </a:ext>
            </a:extLst>
          </p:cNvPr>
          <p:cNvSpPr/>
          <p:nvPr/>
        </p:nvSpPr>
        <p:spPr>
          <a:xfrm>
            <a:off x="1030760" y="3401617"/>
            <a:ext cx="23114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ОСНОВНІ НОРМАТИВНО-ПРАВОВІ АКТИ, ЯКІ РЕГУЛЮЮТЬ ПИТАННЯ ЩОДО РОБОТИ З ВИКРИВАЧАМИ: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932C19A-F84E-43DC-962B-F5F4CA9C611F}"/>
              </a:ext>
            </a:extLst>
          </p:cNvPr>
          <p:cNvSpPr/>
          <p:nvPr/>
        </p:nvSpPr>
        <p:spPr>
          <a:xfrm rot="10800000" flipV="1">
            <a:off x="670720" y="5849888"/>
            <a:ext cx="2347460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«Про запобігання корупції»;</a:t>
            </a:r>
          </a:p>
          <a:p>
            <a:pPr lvl="0" algn="just"/>
            <a:endParaRPr lang="uk-UA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Роз’яснення НАЗК від 09.07.2020 № 3 </a:t>
            </a:r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«Щодо надання викривачам безоплатної вторинної правової допомоги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lvl="0" algn="just"/>
            <a:endParaRPr lang="uk-UA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Роз’яснення НАЗК від 24.02.2021 № 3 </a:t>
            </a:r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«Щодо механізмів заохочення та формування культури повідомлення про можливі факти корупційних або пов’язаних з корупцією правопорушень, інших порушень Закону України «Про запобігання корупції»;</a:t>
            </a:r>
          </a:p>
          <a:p>
            <a:pPr lvl="0" algn="just"/>
            <a:endParaRPr lang="uk-UA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Роз’яснення НАЗК від 24.02.2021 № 4 </a:t>
            </a:r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«Щодо забезпечення права викривача на конфіденційність та анонімність»;</a:t>
            </a:r>
          </a:p>
          <a:p>
            <a:pPr lvl="0" algn="just"/>
            <a:endParaRPr lang="uk-UA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Розʼяснення НАЗК від 08.06.2021 № 6 </a:t>
            </a:r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«Щодо забезпечення права викривача на отримання інформації»;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95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F577B1-3EF4-452F-BB41-7EC09FB6A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D60394-E4E6-48AF-BF65-4B4A33E5FEDB}"/>
              </a:ext>
            </a:extLst>
          </p:cNvPr>
          <p:cNvSpPr/>
          <p:nvPr/>
        </p:nvSpPr>
        <p:spPr>
          <a:xfrm>
            <a:off x="814736" y="305272"/>
            <a:ext cx="232585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34" lvl="0" indent="-742934" algn="ctr"/>
            <a:r>
              <a:rPr lang="uk-UA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ЗОВНІШНІ </a:t>
            </a:r>
          </a:p>
          <a:p>
            <a:pPr marL="742934" lvl="0" indent="-742934" algn="ctr"/>
            <a:r>
              <a:rPr lang="uk-UA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КАНАЛИ ПОВІДОМЛЕННЯ</a:t>
            </a:r>
          </a:p>
          <a:p>
            <a:pPr marL="742934" lvl="0" indent="-742934" algn="ctr"/>
            <a:endParaRPr lang="uk-UA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34" lvl="0" indent="-742934" algn="just"/>
            <a:r>
              <a:rPr lang="uk-UA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У разі, якщо повідомлення інформації через внутрішні та регулярні канали не дало ефективних результатів у встановлений для її перевірки або розслідування строк, зокрема: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FC1CE6D-110B-480B-869A-26FA814A8477}"/>
              </a:ext>
            </a:extLst>
          </p:cNvPr>
          <p:cNvSpPr/>
          <p:nvPr/>
        </p:nvSpPr>
        <p:spPr>
          <a:xfrm>
            <a:off x="2830960" y="5796171"/>
            <a:ext cx="84969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34" lvl="0" indent="-742934" algn="just">
              <a:buFont typeface="Wingdings" panose="05000000000000000000" pitchFamily="2" charset="2"/>
              <a:buChar char="ü"/>
            </a:pPr>
            <a:r>
              <a:rPr lang="uk-UA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відмовлено у проведенні перевірки або розслідування повідомленої інформації;</a:t>
            </a:r>
          </a:p>
          <a:p>
            <a:pPr lvl="0" algn="just"/>
            <a:endParaRPr lang="uk-UA" sz="4400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751B9F8-DB79-4128-AA2A-F0C0C2155CB4}"/>
              </a:ext>
            </a:extLst>
          </p:cNvPr>
          <p:cNvSpPr/>
          <p:nvPr/>
        </p:nvSpPr>
        <p:spPr>
          <a:xfrm>
            <a:off x="12192000" y="5119063"/>
            <a:ext cx="110892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34" lvl="0" indent="-742934" algn="just">
              <a:buFont typeface="Wingdings" panose="05000000000000000000" pitchFamily="2" charset="2"/>
              <a:buChar char="ü"/>
            </a:pPr>
            <a:endParaRPr lang="en-U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34" lvl="0" indent="-742934" algn="just">
              <a:buFont typeface="Wingdings" panose="05000000000000000000" pitchFamily="2" charset="2"/>
              <a:buChar char="ü"/>
            </a:pPr>
            <a:r>
              <a:rPr lang="uk-UA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виявлені порушення не привели до притягнення чи початку процедури притягнення винних осіб до відповідальності, відновлення порушення прав і свобод осіб, відшкодування завданої шкоди тощо.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A47254A-09F0-466A-8798-6ED5CFD4FCED}"/>
              </a:ext>
            </a:extLst>
          </p:cNvPr>
          <p:cNvSpPr/>
          <p:nvPr/>
        </p:nvSpPr>
        <p:spPr>
          <a:xfrm rot="10800000" flipV="1">
            <a:off x="814736" y="10025771"/>
            <a:ext cx="224664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такому разі викривач може повідомити про можливі факти корупційних або пов’язаних з корупцією правопорушень, інших порушень Закону через фізичних та юридичних осіб, зокрема </a:t>
            </a:r>
            <a:r>
              <a:rPr lang="uk-UA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засоби масової інформації; журналістів; громадські об’єднання; професійні спілки тощо</a:t>
            </a:r>
            <a:r>
              <a:rPr lang="uk-UA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167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BE4CA4-42C5-4D83-AE0D-0850DCAE3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368" y="19548"/>
            <a:ext cx="24505368" cy="1369645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97EAF43-A963-4981-A0CC-1A21430E9575}"/>
              </a:ext>
            </a:extLst>
          </p:cNvPr>
          <p:cNvSpPr/>
          <p:nvPr/>
        </p:nvSpPr>
        <p:spPr>
          <a:xfrm>
            <a:off x="886744" y="449288"/>
            <a:ext cx="2225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ЕТАПИ РОЗГЛЯДУ ПОВІДОМЛЕННЯ</a:t>
            </a:r>
            <a:endParaRPr lang="uk-UA" dirty="0">
              <a:solidFill>
                <a:schemeClr val="bg1"/>
              </a:solidFill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FF1007EC-76A3-405D-8987-A2F0D775D6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3286694"/>
              </p:ext>
            </p:extLst>
          </p:nvPr>
        </p:nvGraphicFramePr>
        <p:xfrm>
          <a:off x="670720" y="1372618"/>
          <a:ext cx="18434048" cy="1090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Етапи лізингового процесу">
            <a:extLst>
              <a:ext uri="{FF2B5EF4-FFF2-40B4-BE49-F238E27FC236}">
                <a16:creationId xmlns:a16="http://schemas.microsoft.com/office/drawing/2014/main" id="{6F2A8549-4F3C-4FD7-A7F2-7335CB131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0512" y="2725688"/>
            <a:ext cx="7214892" cy="480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32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на виходні\презентация корупция\07 12 lkz Презентацій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8712" y="1385392"/>
            <a:ext cx="21962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34" lvl="0" indent="-742934" algn="ctr"/>
            <a:r>
              <a:rPr lang="uk-UA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ПРИЙНЯТТЯ ПОВІДОМЛЕНЬ ПРО МОЖЛИВІ ФАКТИ КОРУПЦІЇ ЗДІЙСНЮЄТЬСЯ ЧЕРЕЗ ТАКІ ВНУТРІШНІ КАНАЛИ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47801910"/>
              </p:ext>
            </p:extLst>
          </p:nvPr>
        </p:nvGraphicFramePr>
        <p:xfrm>
          <a:off x="1030760" y="4625752"/>
          <a:ext cx="22970552" cy="7650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8011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на виходні\презентация корупция\07 12 lkz Презентацій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526"/>
            <a:ext cx="24384000" cy="138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39072" y="449288"/>
            <a:ext cx="194421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ІДЕНТИФІКАЦІЯ ПОВІДОМЛЕННЯ (у тому числі анонімних) НА ВІДПОВІДНІСТЬ КРИТЕРІЯМ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053297"/>
              </p:ext>
            </p:extLst>
          </p:nvPr>
        </p:nvGraphicFramePr>
        <p:xfrm>
          <a:off x="1116982" y="5273824"/>
          <a:ext cx="22812321" cy="6120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04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4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04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20680">
                <a:tc>
                  <a:txBody>
                    <a:bodyPr/>
                    <a:lstStyle/>
                    <a:p>
                      <a:pPr marL="571500" marR="0" lvl="0" indent="-5715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kumimoji="0" lang="ru-RU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наявність</a:t>
                      </a:r>
                      <a:r>
                        <a:rPr kumimoji="0" lang="ru-RU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фактичних</a:t>
                      </a:r>
                      <a:r>
                        <a:rPr kumimoji="0" lang="ru-RU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даних</a:t>
                      </a:r>
                      <a:r>
                        <a:rPr kumimoji="0" lang="ru-RU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які</a:t>
                      </a:r>
                      <a:r>
                        <a:rPr kumimoji="0" lang="ru-RU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можуть</a:t>
                      </a:r>
                      <a:r>
                        <a:rPr kumimoji="0" lang="ru-RU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бути </a:t>
                      </a:r>
                      <a:r>
                        <a:rPr kumimoji="0" lang="ru-RU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перевірені</a:t>
                      </a:r>
                      <a:r>
                        <a:rPr kumimoji="0" lang="ru-RU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(</a:t>
                      </a:r>
                      <a:r>
                        <a:rPr kumimoji="0" lang="ru-RU" sz="4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обставини</a:t>
                      </a:r>
                      <a:r>
                        <a:rPr kumimoji="0" lang="ru-RU" sz="4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4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правопорушення</a:t>
                      </a:r>
                      <a:r>
                        <a:rPr kumimoji="0" lang="ru-RU" sz="4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kumimoji="0" lang="ru-RU" sz="4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місце</a:t>
                      </a:r>
                      <a:r>
                        <a:rPr kumimoji="0" lang="ru-RU" sz="4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і час </a:t>
                      </a:r>
                      <a:r>
                        <a:rPr kumimoji="0" lang="ru-RU" sz="4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вчинення</a:t>
                      </a:r>
                      <a:r>
                        <a:rPr kumimoji="0" lang="ru-RU" sz="4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особа, яка </a:t>
                      </a:r>
                      <a:r>
                        <a:rPr kumimoji="0" lang="ru-RU" sz="4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його</a:t>
                      </a:r>
                      <a:r>
                        <a:rPr kumimoji="0" lang="ru-RU" sz="4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вчинила; </a:t>
                      </a:r>
                      <a:r>
                        <a:rPr kumimoji="0" lang="ru-RU" sz="4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інші</a:t>
                      </a:r>
                      <a:r>
                        <a:rPr kumimoji="0" lang="ru-RU" sz="4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4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дані</a:t>
                      </a:r>
                      <a:r>
                        <a:rPr kumimoji="0" lang="ru-RU" sz="4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sz="4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kumimoji="0" lang="ru-RU" sz="4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4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можуть</a:t>
                      </a:r>
                      <a:r>
                        <a:rPr kumimoji="0" lang="ru-RU" sz="4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бути </a:t>
                      </a:r>
                      <a:r>
                        <a:rPr kumimoji="0" lang="ru-RU" sz="4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враховані</a:t>
                      </a:r>
                      <a:r>
                        <a:rPr kumimoji="0" lang="ru-RU" sz="4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4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під</a:t>
                      </a:r>
                      <a:r>
                        <a:rPr kumimoji="0" lang="ru-RU" sz="4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час </a:t>
                      </a:r>
                      <a:r>
                        <a:rPr kumimoji="0" lang="ru-RU" sz="4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встановлення</a:t>
                      </a:r>
                      <a:r>
                        <a:rPr kumimoji="0" lang="ru-RU" sz="4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4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фактів</a:t>
                      </a:r>
                      <a:r>
                        <a:rPr kumimoji="0" lang="ru-RU" sz="4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4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правопорушення</a:t>
                      </a:r>
                      <a:r>
                        <a:rPr kumimoji="0" lang="ru-RU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000">
                          <a:srgbClr val="FFFF00">
                            <a:alpha val="76000"/>
                            <a:lumMod val="70000"/>
                          </a:srgbClr>
                        </a:gs>
                        <a:gs pos="61000">
                          <a:schemeClr val="bg2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571500" marR="0" lvl="0" indent="-5715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kumimoji="0" lang="ru-RU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заявником</a:t>
                      </a:r>
                      <a:r>
                        <a:rPr kumimoji="0" lang="ru-RU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має</a:t>
                      </a:r>
                      <a:r>
                        <a:rPr kumimoji="0" lang="ru-RU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бути </a:t>
                      </a:r>
                      <a:r>
                        <a:rPr kumimoji="0" lang="ru-RU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фізична</a:t>
                      </a:r>
                      <a:r>
                        <a:rPr kumimoji="0" lang="ru-RU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особа, яка </a:t>
                      </a:r>
                      <a:r>
                        <a:rPr kumimoji="0" lang="ru-RU" sz="4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переконана, </a:t>
                      </a:r>
                      <a:r>
                        <a:rPr kumimoji="0" lang="ru-RU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 </a:t>
                      </a:r>
                      <a:r>
                        <a:rPr kumimoji="0" lang="ru-RU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достовірності</a:t>
                      </a:r>
                      <a:r>
                        <a:rPr kumimoji="0" lang="ru-RU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повідомленої</a:t>
                      </a:r>
                      <a:r>
                        <a:rPr kumimoji="0" lang="ru-RU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нею </a:t>
                      </a:r>
                      <a:r>
                        <a:rPr kumimoji="0" lang="ru-RU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інформації</a:t>
                      </a:r>
                      <a:r>
                        <a:rPr kumimoji="0" lang="ru-RU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sz="4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державний</a:t>
                      </a:r>
                      <a:r>
                        <a:rPr kumimoji="0" lang="ru-RU" sz="4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4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службовець</a:t>
                      </a:r>
                      <a:r>
                        <a:rPr kumimoji="0" lang="ru-RU" sz="4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sz="4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працівник</a:t>
                      </a:r>
                      <a:r>
                        <a:rPr kumimoji="0" lang="ru-RU" sz="4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4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або</a:t>
                      </a:r>
                      <a:r>
                        <a:rPr kumimoji="0" lang="ru-RU" sz="4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особа, яка </a:t>
                      </a:r>
                      <a:r>
                        <a:rPr kumimoji="0" lang="ru-RU" sz="4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виконує</a:t>
                      </a:r>
                      <a:r>
                        <a:rPr kumimoji="0" lang="ru-RU" sz="4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роботу на </a:t>
                      </a:r>
                      <a:r>
                        <a:rPr kumimoji="0" lang="ru-RU" sz="4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замовлення</a:t>
                      </a:r>
                      <a:r>
                        <a:rPr kumimoji="0" lang="ru-RU" sz="4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АМКУ)</a:t>
                      </a: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92D050"/>
                        </a:gs>
                        <a:gs pos="51000">
                          <a:schemeClr val="bg2">
                            <a:lumMod val="50000"/>
                            <a:shade val="100000"/>
                            <a:satMod val="115000"/>
                            <a:alpha val="59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571500" marR="0" lvl="0" indent="-5715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kumimoji="0" lang="ru-RU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інформація</a:t>
                      </a:r>
                      <a:r>
                        <a:rPr kumimoji="0" lang="ru-RU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стала </a:t>
                      </a:r>
                      <a:r>
                        <a:rPr kumimoji="0" lang="ru-RU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відома</a:t>
                      </a:r>
                      <a:r>
                        <a:rPr kumimoji="0" lang="ru-RU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kumimoji="0" lang="ru-RU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звязку</a:t>
                      </a:r>
                      <a:r>
                        <a:rPr kumimoji="0" lang="ru-RU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kumimoji="0" lang="ru-RU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його</a:t>
                      </a:r>
                      <a:r>
                        <a:rPr kumimoji="0" lang="ru-RU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трудовою, </a:t>
                      </a:r>
                      <a:r>
                        <a:rPr kumimoji="0" lang="ru-RU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професійною</a:t>
                      </a:r>
                      <a:r>
                        <a:rPr kumimoji="0" lang="ru-RU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господарською</a:t>
                      </a:r>
                      <a:r>
                        <a:rPr kumimoji="0" lang="ru-RU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громадською</a:t>
                      </a:r>
                      <a:r>
                        <a:rPr kumimoji="0" lang="ru-RU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науковою</a:t>
                      </a:r>
                      <a:r>
                        <a:rPr kumimoji="0" lang="ru-RU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діяльністю</a:t>
                      </a:r>
                      <a:r>
                        <a:rPr kumimoji="0" lang="ru-RU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проходженням</a:t>
                      </a:r>
                      <a:r>
                        <a:rPr kumimoji="0" lang="ru-RU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служби</a:t>
                      </a:r>
                      <a:r>
                        <a:rPr kumimoji="0" lang="ru-RU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</a:t>
                      </a:r>
                      <a:r>
                        <a:rPr kumimoji="0" lang="ru-RU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навчання</a:t>
                      </a:r>
                      <a:r>
                        <a:rPr kumimoji="0" lang="ru-RU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1000">
                          <a:schemeClr val="accent3">
                            <a:lumMod val="57000"/>
                          </a:schemeClr>
                        </a:gs>
                        <a:gs pos="100000">
                          <a:schemeClr val="bg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536" y="-136527"/>
            <a:ext cx="7632848" cy="247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073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на виходні\презентация корупция\07 12 lkz Презентацій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58752" y="521296"/>
            <a:ext cx="232585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РЕЄСТРАЦІЯ ПОВІДОМЛЕНЬ ПРО КОРУПЦІЮ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81816753"/>
              </p:ext>
            </p:extLst>
          </p:nvPr>
        </p:nvGraphicFramePr>
        <p:xfrm>
          <a:off x="0" y="1536959"/>
          <a:ext cx="23785288" cy="10739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AutoShape 4" descr="Askod Online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Askod Online - YouTub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4442" y="8442176"/>
            <a:ext cx="4473947" cy="439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159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на виходні\презентация корупция\07 12 lkz Презентацій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42"/>
            <a:ext cx="24454864" cy="1372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2728" y="827724"/>
            <a:ext cx="236412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34" lvl="0" indent="-742934" algn="ctr"/>
            <a:r>
              <a:rPr lang="uk-UA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ПОПЕРЕДНЯ ПЕРЕВІРКА ПОВІДОМЛЕНЬ</a:t>
            </a:r>
          </a:p>
          <a:p>
            <a:pPr marL="742934" lvl="0" indent="-742934" algn="ctr"/>
            <a:r>
              <a:rPr lang="uk-UA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 МОЖЛИВІ ФАКТИ КОРУПЦІЇ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18992" y="3257600"/>
            <a:ext cx="197301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попередньої перевірки керівник органу приймає одне з таких рішень: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134616"/>
              </p:ext>
            </p:extLst>
          </p:nvPr>
        </p:nvGraphicFramePr>
        <p:xfrm>
          <a:off x="1606824" y="5129806"/>
          <a:ext cx="21746415" cy="62646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37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7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1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64697">
                <a:tc>
                  <a:txBody>
                    <a:bodyPr/>
                    <a:lstStyle/>
                    <a:p>
                      <a:pPr marL="571500" marR="0" lvl="0" indent="-5715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kumimoji="0" lang="ru-RU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571500" marR="0" lvl="0" indent="-5715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kumimoji="0" lang="ru-RU" sz="5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uk-UA" sz="4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призначити   проведення службової перевірки або розслідування</a:t>
                      </a:r>
                    </a:p>
                    <a:p>
                      <a:endParaRPr lang="en-US" sz="5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92D050"/>
                        </a:gs>
                        <a:gs pos="50000">
                          <a:schemeClr val="bg2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ru-RU" sz="4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571500" marR="0" lvl="0" indent="-5715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kumimoji="0" lang="ru-RU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uk-UA" sz="4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передача матеріалів до органу досудового розслідування</a:t>
                      </a:r>
                      <a:endParaRPr lang="uk-UA" sz="440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92D050"/>
                        </a:gs>
                        <a:gs pos="50000">
                          <a:schemeClr val="bg2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571500" marR="0" lvl="0" indent="-5715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kumimoji="0" lang="ru-RU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571500" marR="0" lvl="0" indent="-5715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kumimoji="0" lang="ru-RU" sz="5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uk-UA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закриття провадження</a:t>
                      </a:r>
                      <a:endParaRPr kumimoji="0" lang="uk-UA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5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92D050"/>
                        </a:gs>
                        <a:gs pos="50000">
                          <a:schemeClr val="bg2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0148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на виходні\презентация корупция\07 12 lkz Презентацій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526"/>
            <a:ext cx="24577376" cy="138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1102768" y="1241376"/>
            <a:ext cx="20306256" cy="1015659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742934" indent="-742934" algn="ctr"/>
            <a:r>
              <a:rPr lang="uk-UA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ІНФОРМУВАННЯ ВИКРИВАЧА</a:t>
            </a:r>
          </a:p>
        </p:txBody>
      </p:sp>
      <p:sp>
        <p:nvSpPr>
          <p:cNvPr id="9" name="Прямокутник 1">
            <a:extLst>
              <a:ext uri="{FF2B5EF4-FFF2-40B4-BE49-F238E27FC236}">
                <a16:creationId xmlns:a16="http://schemas.microsoft.com/office/drawing/2014/main" id="{B83F9A05-D2F8-4827-9003-9B6244C94979}"/>
              </a:ext>
            </a:extLst>
          </p:cNvPr>
          <p:cNvSpPr/>
          <p:nvPr/>
        </p:nvSpPr>
        <p:spPr>
          <a:xfrm>
            <a:off x="1102768" y="3185592"/>
            <a:ext cx="22322480" cy="975651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</a:t>
            </a:r>
            <a:r>
              <a:rPr lang="uk-UA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розгляду повідомлення  викривачу надається інформація </a:t>
            </a:r>
            <a:r>
              <a:rPr lang="ru-RU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про:</a:t>
            </a:r>
          </a:p>
          <a:p>
            <a:pPr algn="just"/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те, </a:t>
            </a:r>
            <a:r>
              <a:rPr lang="uk-UA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інформація, зазначена у повідомленні, не належить до компетенції 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АМКУ з </a:t>
            </a:r>
            <a:r>
              <a:rPr lang="uk-UA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одночасним роз'ясненням щодо компетенції органу, уповноваженого на здійснення розгляду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попередньої перевірки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також дисциплінарного провадження (якщо воно проводилось) 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3-й строк з дня </a:t>
            </a:r>
            <a:r>
              <a:rPr lang="uk-UA" sz="4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завершення перевірки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/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 та </a:t>
            </a:r>
            <a:r>
              <a:rPr lang="uk-UA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розгляду, перевірки та/або розслідування  (</a:t>
            </a:r>
            <a:r>
              <a:rPr lang="uk-UA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порядку статті 53-6 Закону України «Про запобігання корупції», не пізніше 5 днів після отримання </a:t>
            </a:r>
            <a:r>
              <a:rPr lang="ru-RU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заяви) </a:t>
            </a:r>
          </a:p>
        </p:txBody>
      </p:sp>
    </p:spTree>
    <p:extLst>
      <p:ext uri="{BB962C8B-B14F-4D97-AF65-F5344CB8AC3E}">
        <p14:creationId xmlns:p14="http://schemas.microsoft.com/office/powerpoint/2010/main" val="336398597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на виходні\презентация корупция\07 12 lkz Презентацій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-136526"/>
            <a:ext cx="24320501" cy="138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1534817" y="1169368"/>
            <a:ext cx="19226134" cy="1015659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742934" indent="-742934" algn="ctr"/>
            <a:r>
              <a:rPr lang="uk-UA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РОЗГЛЯД АНОНІМНОГО ПОВІДОМЛЕННЯ</a:t>
            </a:r>
          </a:p>
        </p:txBody>
      </p:sp>
      <p:sp>
        <p:nvSpPr>
          <p:cNvPr id="9" name="Прямокутник 1">
            <a:extLst>
              <a:ext uri="{FF2B5EF4-FFF2-40B4-BE49-F238E27FC236}">
                <a16:creationId xmlns:a16="http://schemas.microsoft.com/office/drawing/2014/main" id="{B83F9A05-D2F8-4827-9003-9B6244C94979}"/>
              </a:ext>
            </a:extLst>
          </p:cNvPr>
          <p:cNvSpPr/>
          <p:nvPr/>
        </p:nvSpPr>
        <p:spPr>
          <a:xfrm>
            <a:off x="1174776" y="3698538"/>
            <a:ext cx="7560840" cy="230832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разі підтвердження інформації вживаються заходи щодо:</a:t>
            </a:r>
          </a:p>
        </p:txBody>
      </p:sp>
      <p:sp>
        <p:nvSpPr>
          <p:cNvPr id="3" name="Стрелка: шеврон 2">
            <a:extLst>
              <a:ext uri="{FF2B5EF4-FFF2-40B4-BE49-F238E27FC236}">
                <a16:creationId xmlns:a16="http://schemas.microsoft.com/office/drawing/2014/main" id="{3E5E9A82-4357-4EA3-92ED-56B65E5D4C9B}"/>
              </a:ext>
            </a:extLst>
          </p:cNvPr>
          <p:cNvSpPr/>
          <p:nvPr/>
        </p:nvSpPr>
        <p:spPr>
          <a:xfrm>
            <a:off x="9748338" y="4486458"/>
            <a:ext cx="2088232" cy="1224136"/>
          </a:xfrm>
          <a:prstGeom prst="chevron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1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4" name="Прямокутник 1">
            <a:extLst>
              <a:ext uri="{FF2B5EF4-FFF2-40B4-BE49-F238E27FC236}">
                <a16:creationId xmlns:a16="http://schemas.microsoft.com/office/drawing/2014/main" id="{4408AC59-87B7-4E04-AAEF-597014CBAE63}"/>
              </a:ext>
            </a:extLst>
          </p:cNvPr>
          <p:cNvSpPr/>
          <p:nvPr/>
        </p:nvSpPr>
        <p:spPr>
          <a:xfrm>
            <a:off x="12340027" y="3466073"/>
            <a:ext cx="11593288" cy="3046984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uk-UA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припинення виявленого порушення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uk-UA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 його наслідків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uk-UA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притягнення винних осіб до дисциплінарної відповідальності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197962D-C4B7-45F6-8312-740B4AA68060}"/>
              </a:ext>
            </a:extLst>
          </p:cNvPr>
          <p:cNvCxnSpPr/>
          <p:nvPr/>
        </p:nvCxnSpPr>
        <p:spPr>
          <a:xfrm>
            <a:off x="2223502" y="7794104"/>
            <a:ext cx="1713790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Прямокутник 1">
            <a:extLst>
              <a:ext uri="{FF2B5EF4-FFF2-40B4-BE49-F238E27FC236}">
                <a16:creationId xmlns:a16="http://schemas.microsoft.com/office/drawing/2014/main" id="{319BBA39-B9A5-4E06-B0CA-FBC308FAE501}"/>
              </a:ext>
            </a:extLst>
          </p:cNvPr>
          <p:cNvSpPr/>
          <p:nvPr/>
        </p:nvSpPr>
        <p:spPr>
          <a:xfrm>
            <a:off x="1534817" y="8885760"/>
            <a:ext cx="7200800" cy="3046984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випадках виявлення ознак кримінального або адміністративного правопорушення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1" name="Стрелка: шеврон 20">
            <a:extLst>
              <a:ext uri="{FF2B5EF4-FFF2-40B4-BE49-F238E27FC236}">
                <a16:creationId xmlns:a16="http://schemas.microsoft.com/office/drawing/2014/main" id="{2DEB462B-88BD-4DE2-BCEC-63118074621A}"/>
              </a:ext>
            </a:extLst>
          </p:cNvPr>
          <p:cNvSpPr/>
          <p:nvPr/>
        </p:nvSpPr>
        <p:spPr>
          <a:xfrm>
            <a:off x="9748338" y="10196356"/>
            <a:ext cx="2088232" cy="1224136"/>
          </a:xfrm>
          <a:prstGeom prst="chevron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67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3" name="Прямокутник 1">
            <a:extLst>
              <a:ext uri="{FF2B5EF4-FFF2-40B4-BE49-F238E27FC236}">
                <a16:creationId xmlns:a16="http://schemas.microsoft.com/office/drawing/2014/main" id="{4335C09E-0950-4EA1-8F82-9129FA71C1FC}"/>
              </a:ext>
            </a:extLst>
          </p:cNvPr>
          <p:cNvSpPr/>
          <p:nvPr/>
        </p:nvSpPr>
        <p:spPr>
          <a:xfrm>
            <a:off x="13344128" y="9281550"/>
            <a:ext cx="10441160" cy="230832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інформування спеціально уповноважених суб'єктів у сфері протидії корупції</a:t>
            </a:r>
          </a:p>
        </p:txBody>
      </p:sp>
    </p:spTree>
    <p:extLst>
      <p:ext uri="{BB962C8B-B14F-4D97-AF65-F5344CB8AC3E}">
        <p14:creationId xmlns:p14="http://schemas.microsoft.com/office/powerpoint/2010/main" val="2985786430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на виходні\презентация корупция\07 12 lkz Презентацій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690210" cy="138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" name="надходжень до бюджету України з ПДВ за 2020 р."/>
          <p:cNvSpPr txBox="1"/>
          <p:nvPr/>
        </p:nvSpPr>
        <p:spPr>
          <a:xfrm>
            <a:off x="3269846" y="8254557"/>
            <a:ext cx="17844309" cy="841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799" tIns="50799" rIns="50799" bIns="50799" anchor="ctr">
            <a:spAutoFit/>
          </a:bodyPr>
          <a:lstStyle>
            <a:lvl1pPr>
              <a:defRPr sz="4800">
                <a:solidFill>
                  <a:srgbClr val="FFFFFF"/>
                </a:solidFill>
                <a:latin typeface="e-Ukraine Regular"/>
                <a:ea typeface="e-Ukraine Regular"/>
                <a:cs typeface="e-Ukraine Regular"/>
                <a:sym typeface="e-Ukraine Regular"/>
              </a:defRPr>
            </a:lvl1pPr>
          </a:lstStyle>
          <a:p>
            <a:endParaRPr dirty="0"/>
          </a:p>
        </p:txBody>
      </p:sp>
      <p:sp>
        <p:nvSpPr>
          <p:cNvPr id="2" name="Прямокутник 1"/>
          <p:cNvSpPr/>
          <p:nvPr/>
        </p:nvSpPr>
        <p:spPr>
          <a:xfrm>
            <a:off x="1498812" y="1594547"/>
            <a:ext cx="19615343" cy="6586414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742934" indent="-742934" algn="ctr"/>
            <a:r>
              <a:rPr lang="uk-UA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ПРАВА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 ГАРАНТІЇ ЗАХИСТУ ВИКРИВАЧА</a:t>
            </a:r>
          </a:p>
          <a:p>
            <a:pPr marL="742934" indent="-742934" algn="ctr"/>
            <a:endParaRPr lang="uk-UA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uk-UA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бути повідомленим про свої права та обов'язки, передбачені Законом України «Про запобігання корупції»;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uk-UA" altLang="uk-UA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подавати докази на підтвердження своєї заяви;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uk-UA" altLang="uk-UA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отримувати від уповноваженого органу, до якого він подав повідомлення, підтвердження його прийняття і реєстрації;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2493381-815D-479E-AFB4-56147995B011}"/>
              </a:ext>
            </a:extLst>
          </p:cNvPr>
          <p:cNvSpPr/>
          <p:nvPr/>
        </p:nvSpPr>
        <p:spPr>
          <a:xfrm>
            <a:off x="22808307" y="2583934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uk-UA" dirty="0"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endParaRPr lang="uk-UA" dirty="0"/>
          </a:p>
        </p:txBody>
      </p:sp>
      <p:pic>
        <p:nvPicPr>
          <p:cNvPr id="1028" name="Picture 4" descr="Гарантії державного захисту викривачів">
            <a:extLst>
              <a:ext uri="{FF2B5EF4-FFF2-40B4-BE49-F238E27FC236}">
                <a16:creationId xmlns:a16="http://schemas.microsoft.com/office/drawing/2014/main" id="{8319572C-A44B-40D1-B78A-513FDAFD5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2280" y="7488619"/>
            <a:ext cx="9118213" cy="534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433882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на виходні\презентация корупция\07 12 lkz Презентацій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525"/>
            <a:ext cx="24384000" cy="138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46784" y="1169368"/>
            <a:ext cx="19514168" cy="7295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34" lvl="0" indent="-742934" algn="ctr"/>
            <a:r>
              <a:rPr lang="uk-UA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ПРАВА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 ГАРАНТІЇ ЗАХИСТУ ВИКРИВАЧА</a:t>
            </a:r>
          </a:p>
          <a:p>
            <a:pPr marL="742934" lvl="0" indent="-742934" algn="ctr"/>
            <a:endParaRPr lang="uk-UA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uk-UA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давати пояснення, свідчення або відмовитися їх давати;</a:t>
            </a:r>
          </a:p>
          <a:p>
            <a:pPr lvl="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uk-UA" altLang="uk-UA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безоплатну правову допомогу у зв'язку із захистом прав викривача;</a:t>
            </a:r>
          </a:p>
          <a:p>
            <a:pPr lvl="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uk-UA" altLang="uk-UA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конфіденційність;</a:t>
            </a:r>
          </a:p>
          <a:p>
            <a:pPr lvl="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uk-UA" altLang="uk-UA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повідомляти про можливі факти корупційних або пов'язаних з корупцією правопорушень, інших порушень цього Закону без зазначення відомостей про себе (анонімно);</a:t>
            </a:r>
          </a:p>
        </p:txBody>
      </p:sp>
      <p:pic>
        <p:nvPicPr>
          <p:cNvPr id="2052" name="Picture 4" descr="Викривачі корупції: як це працює - портал новин LB.ua">
            <a:extLst>
              <a:ext uri="{FF2B5EF4-FFF2-40B4-BE49-F238E27FC236}">
                <a16:creationId xmlns:a16="http://schemas.microsoft.com/office/drawing/2014/main" id="{03DD7DDD-5D6D-4DBE-AB7D-C2C31D660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9679" y="7434065"/>
            <a:ext cx="8107537" cy="542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113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098E11-F112-49BF-A898-ABFC51F61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8817EE0-2602-4ED2-B700-DAFE9AF79616}"/>
              </a:ext>
            </a:extLst>
          </p:cNvPr>
          <p:cNvSpPr/>
          <p:nvPr/>
        </p:nvSpPr>
        <p:spPr>
          <a:xfrm>
            <a:off x="1030760" y="3401617"/>
            <a:ext cx="23114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ОСНОВНІ НОРМАТИВНО-ПРАВОВІ АКТИ, ЯКІ РЕГУЛЮЮТЬ ПИТАННЯ ЩОДО РОБОТИ З ВИКРИВАЧАМИ: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932C19A-F84E-43DC-962B-F5F4CA9C611F}"/>
              </a:ext>
            </a:extLst>
          </p:cNvPr>
          <p:cNvSpPr/>
          <p:nvPr/>
        </p:nvSpPr>
        <p:spPr>
          <a:xfrm rot="10800000" flipV="1">
            <a:off x="670720" y="5572888"/>
            <a:ext cx="2347460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Розʼяснення НАЗК від 01.06.2022 № 8 </a:t>
            </a:r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«Щодо гарантій захисту трудових прав викривача»;</a:t>
            </a:r>
          </a:p>
          <a:p>
            <a:pPr lvl="0" algn="just"/>
            <a:endParaRPr lang="uk-UA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Роз’яснення НАЗК від 12.06.2023 № 2 </a:t>
            </a:r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«Щодо правового статусу викривача»;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Роз’яснення НАЗК від 31.08.2023 № 3 </a:t>
            </a:r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«Щодо отримання та розгляду повідомлень про можливі факти корупційних або пов'язаних з корупцією правопорушень, інших порушень Закону України «Про запобігання корупції»;</a:t>
            </a:r>
          </a:p>
          <a:p>
            <a:pPr lvl="0" algn="just"/>
            <a:endParaRPr lang="uk-UA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ГАЙД для ВИКРИВАЧІВ КОРУПЦІЇ</a:t>
            </a:r>
          </a:p>
          <a:p>
            <a:pPr lvl="0" algn="just"/>
            <a:endParaRPr lang="uk-UA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. ПРАКТИЧНИЙ ПОСІБНИК щодо роботи з викривачами для уповноважених підрозділів (уповноважених осіб) з питань запобігання та виявлення корупції</a:t>
            </a:r>
          </a:p>
          <a:p>
            <a:pPr lvl="0" algn="just"/>
            <a:endParaRPr lang="uk-UA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302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на виходні\презентация корупция\07 12 lkz Презентацій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6526"/>
            <a:ext cx="24626711" cy="138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62808" y="2825552"/>
            <a:ext cx="19226136" cy="5356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34" lvl="0" indent="-742934" algn="ctr"/>
            <a:endParaRPr lang="uk-UA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uk-UA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разі загрози життю і здоров'ю на забезпечення безпеки щодо себе та близьких осіб, майна та житла або на відмову від таких заходів;</a:t>
            </a:r>
          </a:p>
          <a:p>
            <a:pPr lvl="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uk-UA" altLang="uk-UA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відшкодування витрат у зв'язку із захистом прав викривачів, витрат на адвоката у зв'язку із захистом прав особи як викривача, витрат на судовий збір;</a:t>
            </a:r>
          </a:p>
          <a:p>
            <a:pPr lvl="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uk-UA" altLang="uk-UA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винагороду у визначених законом випадках;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78932" y="840222"/>
            <a:ext cx="192261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34" lvl="0" indent="-742934" algn="ctr"/>
            <a:r>
              <a:rPr lang="uk-UA" sz="6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ПРАВА</a:t>
            </a:r>
            <a:r>
              <a:rPr lang="en-US" sz="6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6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ТА ГАРАНТІЇ ЗАХИСТУ ВИКРИВАЧА</a:t>
            </a:r>
          </a:p>
        </p:txBody>
      </p:sp>
      <p:pic>
        <p:nvPicPr>
          <p:cNvPr id="3074" name="Picture 2" descr="Державний захист викривачів">
            <a:extLst>
              <a:ext uri="{FF2B5EF4-FFF2-40B4-BE49-F238E27FC236}">
                <a16:creationId xmlns:a16="http://schemas.microsoft.com/office/drawing/2014/main" id="{CF19FEDB-82EC-4D7F-A88A-563BCE66B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008" y="7938120"/>
            <a:ext cx="8066152" cy="453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4893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на виходні\презентация корупция\07 12 lkz Презентацій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526"/>
            <a:ext cx="24384000" cy="138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31323" y="2537520"/>
            <a:ext cx="16921880" cy="6064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uk-UA" sz="4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4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отримання психологічної допомоги;</a:t>
            </a:r>
          </a:p>
          <a:p>
            <a:pPr lvl="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uk-UA" altLang="uk-UA" sz="4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звільнення від юридичної відповідальності у визначених законом випадках;</a:t>
            </a:r>
          </a:p>
          <a:p>
            <a:pPr lvl="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uk-UA" altLang="uk-UA" sz="4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отримувати інформацію про стан та результати розгляду, перевірки та/або розслідування за фактом повідомлення ним інформації;</a:t>
            </a:r>
          </a:p>
          <a:p>
            <a:pPr lvl="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uk-UA" altLang="uk-UA" sz="4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трудові гарантії тощо.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31160" y="806895"/>
            <a:ext cx="182180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34" lvl="0" indent="-742934" algn="just"/>
            <a:r>
              <a:rPr lang="uk-UA" sz="6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ПРАВА</a:t>
            </a:r>
            <a:r>
              <a:rPr lang="en-US" sz="6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6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ТА ГАРАНТІЇ ЗАХИСТУ ВИКРИВАЧА</a:t>
            </a:r>
          </a:p>
        </p:txBody>
      </p:sp>
      <p:pic>
        <p:nvPicPr>
          <p:cNvPr id="4098" name="Picture 2" descr="ВИКРИВАЧІ КОРУПЦІЇ - Конотопська районна рада">
            <a:extLst>
              <a:ext uri="{FF2B5EF4-FFF2-40B4-BE49-F238E27FC236}">
                <a16:creationId xmlns:a16="http://schemas.microsoft.com/office/drawing/2014/main" id="{0A938B84-22D8-4AE8-BDE6-CCD6ACBFC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819" y="7711469"/>
            <a:ext cx="7683946" cy="511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0204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3725F5-AE31-4316-8B68-FEE1C8D70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" y="-1"/>
            <a:ext cx="24377798" cy="1371251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2FC3952-DC13-427B-A0C0-679DE9BD6956}"/>
              </a:ext>
            </a:extLst>
          </p:cNvPr>
          <p:cNvSpPr/>
          <p:nvPr/>
        </p:nvSpPr>
        <p:spPr>
          <a:xfrm>
            <a:off x="4895528" y="982292"/>
            <a:ext cx="14592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altLang="uk-UA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 ЗАХИСТ ВИКРИВАЧІВ</a:t>
            </a:r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uk-UA" sz="1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6C08C7A-9710-422A-A482-9D66421A1FAE}"/>
              </a:ext>
            </a:extLst>
          </p:cNvPr>
          <p:cNvSpPr/>
          <p:nvPr/>
        </p:nvSpPr>
        <p:spPr>
          <a:xfrm>
            <a:off x="1569001" y="2470730"/>
            <a:ext cx="14223399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Національне агентство в разі звернення викривача:</a:t>
            </a:r>
          </a:p>
          <a:p>
            <a:pPr algn="just"/>
            <a:endParaRPr lang="uk-UA" sz="40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uk-UA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здійснює представництво в суді інтересів викривача у випадках, якщо викривач неспроможний самостійно захистити свої порушені чи оспорювані права або реалізувати процесуальні повноваження, а представники або органи, яким законом надано право захищати права, свободи та інтереси викривача, не здійснюють або неналежним чином здійснюють його захист;</a:t>
            </a:r>
          </a:p>
          <a:p>
            <a:pPr algn="just"/>
            <a:endParaRPr lang="uk-UA" sz="4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uk-UA" sz="4000" dirty="0">
              <a:solidFill>
                <a:schemeClr val="bg1"/>
              </a:solidFill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5AAF1528-80B2-4A21-96B0-0F2CF6189B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8351600"/>
              </p:ext>
            </p:extLst>
          </p:nvPr>
        </p:nvGraphicFramePr>
        <p:xfrm>
          <a:off x="13715492" y="7528329"/>
          <a:ext cx="12745416" cy="440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24C4B27-826C-4EAF-A1FB-97625DBBB5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80655" y="5902438"/>
            <a:ext cx="2667173" cy="265550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0E19B89-485D-4BBC-A304-81E98902A9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590254" y="5964284"/>
            <a:ext cx="2449490" cy="265550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AD0FD07-1B0D-4BEE-873D-4DF39D885D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574898" y="11056203"/>
            <a:ext cx="3026604" cy="265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042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1883DA-A31E-4E6F-86F8-BDA6416AD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8A25C23-69E5-41F1-A742-674685D1AAFC}"/>
              </a:ext>
            </a:extLst>
          </p:cNvPr>
          <p:cNvSpPr/>
          <p:nvPr/>
        </p:nvSpPr>
        <p:spPr>
          <a:xfrm>
            <a:off x="670720" y="521296"/>
            <a:ext cx="22106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altLang="uk-UA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 ЗАХИСТИТИ СВОЇ ПРАВА, </a:t>
            </a:r>
          </a:p>
          <a:p>
            <a:pPr lvl="0" algn="ctr"/>
            <a:r>
              <a:rPr lang="uk-UA" altLang="uk-UA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ВИКРИВАЧ МОЖЕ ЗВЕРНУТИСЬ ДО: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9848E05A-7723-4E35-9CC6-F5689409DA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9489439"/>
              </p:ext>
            </p:extLst>
          </p:nvPr>
        </p:nvGraphicFramePr>
        <p:xfrm>
          <a:off x="382688" y="3617640"/>
          <a:ext cx="12745416" cy="8659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4" name="Picture 4" descr="Символом справедливости и справедливости является статуэтка богини фемиды  судьи молоток юридическая консультация | Премиум Фото">
            <a:extLst>
              <a:ext uri="{FF2B5EF4-FFF2-40B4-BE49-F238E27FC236}">
                <a16:creationId xmlns:a16="http://schemas.microsoft.com/office/drawing/2014/main" id="{A497FE3E-1623-46D3-A517-9DB1E660D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6423" y="4302546"/>
            <a:ext cx="9974889" cy="728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976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на виходні\презентация корупция\07 12 lkz Презентацій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526"/>
            <a:ext cx="24505368" cy="138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" name="Дякую за увагу)"/>
          <p:cNvSpPr txBox="1"/>
          <p:nvPr/>
        </p:nvSpPr>
        <p:spPr>
          <a:xfrm>
            <a:off x="1030760" y="3669483"/>
            <a:ext cx="22898544" cy="8629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799" tIns="50799" rIns="50799" bIns="50799" anchor="ctr">
            <a:spAutoFit/>
          </a:bodyPr>
          <a:lstStyle>
            <a:lvl1pPr algn="l">
              <a:lnSpc>
                <a:spcPct val="120000"/>
              </a:lnSpc>
              <a:defRPr sz="6300">
                <a:solidFill>
                  <a:srgbClr val="000000"/>
                </a:solidFill>
                <a:latin typeface="e-Ukraine Regular"/>
                <a:ea typeface="e-Ukraine Regular"/>
                <a:cs typeface="e-Ukraine Regular"/>
                <a:sym typeface="e-Ukraine Regular"/>
              </a:defRPr>
            </a:lvl1pPr>
          </a:lstStyle>
          <a:p>
            <a:pPr algn="ctr"/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ВАЖЛИВО!!! </a:t>
            </a:r>
          </a:p>
          <a:p>
            <a:pPr algn="ctr"/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у Вас виникли питання щодо антикорупційного законодавства ви можете отримати роз'яснення у працівників Сектору з питань запобігання та виявлення корупції за телефоном +38 (044) 251 62 10. </a:t>
            </a:r>
          </a:p>
          <a:p>
            <a:pPr algn="just"/>
            <a:r>
              <a:rPr lang="uk-UA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Консультації надаються в робочі дні з понеділка по четвер з 9:00 до 18:00 в п’ятницю з 9:00 до 16:45 чи за допомогою електронної пошти на адресу: 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antikor@amcu.gov.ua</a:t>
            </a:r>
            <a:r>
              <a:rPr lang="uk-UA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uk-UA" sz="1900" dirty="0"/>
          </a:p>
        </p:txBody>
      </p:sp>
      <p:pic>
        <p:nvPicPr>
          <p:cNvPr id="7172" name="Picture 4" descr="E:\на виходні\презентация корупция\07 12 lkz Презентацій\гер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640" y="305272"/>
            <a:ext cx="7272808" cy="285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4959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098E11-F112-49BF-A898-ABFC51F61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8817EE0-2602-4ED2-B700-DAFE9AF79616}"/>
              </a:ext>
            </a:extLst>
          </p:cNvPr>
          <p:cNvSpPr/>
          <p:nvPr/>
        </p:nvSpPr>
        <p:spPr>
          <a:xfrm>
            <a:off x="1030760" y="3401617"/>
            <a:ext cx="23114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ОСНОВНІ ЗАВДАННЯ УПОВНОВАЖЕНОГО ПІДРОЗДІЛУ </a:t>
            </a:r>
          </a:p>
          <a:p>
            <a:pPr lvl="0" algn="ctr"/>
            <a:r>
              <a:rPr lang="uk-UA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ЩОДО РОБОТИ З ВИКРИВАЧАМИ</a:t>
            </a:r>
            <a:r>
              <a:rPr lang="uk-UA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932C19A-F84E-43DC-962B-F5F4CA9C611F}"/>
              </a:ext>
            </a:extLst>
          </p:cNvPr>
          <p:cNvSpPr/>
          <p:nvPr/>
        </p:nvSpPr>
        <p:spPr>
          <a:xfrm rot="10800000" flipV="1">
            <a:off x="670720" y="5727264"/>
            <a:ext cx="23474608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buFont typeface="Wingdings" panose="05000000000000000000" pitchFamily="2" charset="2"/>
              <a:buChar char="Ø"/>
            </a:pPr>
            <a:r>
              <a:rPr lang="uk-UA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 методичної допомоги та консультації </a:t>
            </a:r>
            <a:r>
              <a:rPr lang="uk-UA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uk-UA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повідомлення про можливі факти корупції;</a:t>
            </a:r>
          </a:p>
          <a:p>
            <a:pPr marL="857250" lvl="0" indent="-857250" algn="just">
              <a:buFont typeface="Wingdings" panose="05000000000000000000" pitchFamily="2" charset="2"/>
              <a:buChar char="Ø"/>
            </a:pPr>
            <a:endParaRPr lang="uk-UA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 algn="just">
              <a:buFont typeface="Wingdings" panose="05000000000000000000" pitchFamily="2" charset="2"/>
              <a:buChar char="Ø"/>
            </a:pPr>
            <a:r>
              <a:rPr lang="uk-UA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роботи внутрішніх каналів </a:t>
            </a:r>
            <a:r>
              <a:rPr lang="uk-UA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 про можливі факти корупції;</a:t>
            </a:r>
          </a:p>
          <a:p>
            <a:pPr lvl="0" algn="just"/>
            <a:endParaRPr lang="uk-UA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571500" lvl="0" indent="-571500" algn="just">
              <a:buFont typeface="Wingdings" panose="05000000000000000000" pitchFamily="2" charset="2"/>
              <a:buChar char="Ø"/>
            </a:pPr>
            <a:r>
              <a:rPr lang="uk-UA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</a:t>
            </a:r>
            <a:r>
              <a:rPr lang="uk-UA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отриманих </a:t>
            </a:r>
            <a:r>
              <a:rPr lang="uk-UA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uk-UA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71500" lvl="0" indent="-571500" algn="just">
              <a:buFont typeface="Wingdings" panose="05000000000000000000" pitchFamily="2" charset="2"/>
              <a:buChar char="Ø"/>
            </a:pPr>
            <a:endParaRPr lang="uk-UA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 algn="just">
              <a:buFont typeface="Wingdings" panose="05000000000000000000" pitchFamily="2" charset="2"/>
              <a:buChar char="Ø"/>
            </a:pPr>
            <a:r>
              <a:rPr lang="uk-UA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здійснення повноважень </a:t>
            </a:r>
            <a:r>
              <a:rPr lang="uk-UA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сфері захисту викривачів</a:t>
            </a:r>
            <a:r>
              <a:rPr lang="uk-UA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/>
            <a:r>
              <a:rPr lang="uk-UA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685800" lvl="0" indent="-685800" algn="just">
              <a:buFont typeface="Wingdings" panose="05000000000000000000" pitchFamily="2" charset="2"/>
              <a:buChar char="Ø"/>
            </a:pPr>
            <a:r>
              <a:rPr lang="uk-UA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співпраця з викривачами</a:t>
            </a:r>
            <a:r>
              <a:rPr lang="uk-UA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забезпечення дотримання їхніх прав та гарантій захисту.</a:t>
            </a:r>
            <a:r>
              <a:rPr lang="uk-UA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endParaRPr lang="uk-UA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uk-UA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87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0F47AB-7B3B-4430-B69E-310BF8B3E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336136" cy="1425157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E0B5DAD-AAA2-46FE-A072-A41EEE38EE96}"/>
              </a:ext>
            </a:extLst>
          </p:cNvPr>
          <p:cNvSpPr/>
          <p:nvPr/>
        </p:nvSpPr>
        <p:spPr>
          <a:xfrm>
            <a:off x="382688" y="449288"/>
            <a:ext cx="19226136" cy="332398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uk-UA" sz="4800" b="1" spc="-23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КОРУПЦІЯ – </a:t>
            </a:r>
            <a:br>
              <a:rPr lang="uk-UA" sz="4800" b="1" spc="-23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</a:br>
            <a:r>
              <a:rPr lang="uk-UA" sz="4800" b="1" spc="-23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зловживання владою </a:t>
            </a:r>
            <a:br>
              <a:rPr lang="uk-UA" sz="4800" b="1" spc="-23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uk-UA" sz="4800" b="1" spc="-23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або службовим становищем</a:t>
            </a:r>
            <a:r>
              <a:rPr lang="en-US" sz="4800" b="1" spc="-23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uk-UA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задля отримання </a:t>
            </a:r>
            <a:br>
              <a:rPr lang="uk-UA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незаконної вигоди:</a:t>
            </a:r>
          </a:p>
          <a:p>
            <a:endParaRPr lang="uk-UA" dirty="0"/>
          </a:p>
        </p:txBody>
      </p:sp>
      <p:pic>
        <p:nvPicPr>
          <p:cNvPr id="1028" name="Picture 4" descr="Главная синий глянцевый значок на белом фоне PNG , настоящий, начинать,  архитектура PNG рисунок для бесплатной загрузки">
            <a:extLst>
              <a:ext uri="{FF2B5EF4-FFF2-40B4-BE49-F238E27FC236}">
                <a16:creationId xmlns:a16="http://schemas.microsoft.com/office/drawing/2014/main" id="{CE95F60C-BB87-4FDB-B3A9-4626BBD29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70" y="328006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До уваги пільгових категорій населення! | Хмельницька міська рада">
            <a:extLst>
              <a:ext uri="{FF2B5EF4-FFF2-40B4-BE49-F238E27FC236}">
                <a16:creationId xmlns:a16="http://schemas.microsoft.com/office/drawing/2014/main" id="{FDAC32EA-3584-4AB8-B5A9-368D77CBC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926" y="3306053"/>
            <a:ext cx="2143125" cy="207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значок &quot;деньги для бизнеса. вектор синего цвета Иллюстрация вектора -  иллюстрации насчитывающей компенсация, дело: 223425517">
            <a:extLst>
              <a:ext uri="{FF2B5EF4-FFF2-40B4-BE49-F238E27FC236}">
                <a16:creationId xmlns:a16="http://schemas.microsoft.com/office/drawing/2014/main" id="{A5F95CD6-241A-4A3F-A82A-733CFB3B3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6336" y="10409947"/>
            <a:ext cx="20764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Значок сервис услуги ремонта. Голубой вектор цвета Иллюстрация вектора -  иллюстрации насчитывающей комплект, установка: 215316473">
            <a:extLst>
              <a:ext uri="{FF2B5EF4-FFF2-40B4-BE49-F238E27FC236}">
                <a16:creationId xmlns:a16="http://schemas.microsoft.com/office/drawing/2014/main" id="{D325BEC6-107F-476C-BEF4-96023F671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71" y="1040994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19F89B2F-0EB1-4566-8C60-B824AC5059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4123762"/>
              </p:ext>
            </p:extLst>
          </p:nvPr>
        </p:nvGraphicFramePr>
        <p:xfrm>
          <a:off x="382688" y="3257600"/>
          <a:ext cx="23402600" cy="9505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75849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3A7693-A7F4-4240-936E-276686F58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9C6C5E7-F650-48F1-8CFB-87C43131A8C6}"/>
              </a:ext>
            </a:extLst>
          </p:cNvPr>
          <p:cNvSpPr/>
          <p:nvPr/>
        </p:nvSpPr>
        <p:spPr>
          <a:xfrm>
            <a:off x="2061520" y="161256"/>
            <a:ext cx="22155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 України визначення викривача наведено в Законі України «Про запобігання корупції» та Кримінальному процесуальному кодексі України.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35C7187-DAAE-47FD-B548-10361F2E416E}"/>
              </a:ext>
            </a:extLst>
          </p:cNvPr>
          <p:cNvSpPr/>
          <p:nvPr/>
        </p:nvSpPr>
        <p:spPr>
          <a:xfrm>
            <a:off x="526704" y="3185592"/>
            <a:ext cx="13249472" cy="889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Викривач</a:t>
            </a:r>
            <a:r>
              <a:rPr lang="uk-UA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це фізична особа, яка за наявності переконання, що інформація є достовірною, повідомила про можливі факти корупційних або пов’язаних з корупцією правопорушень, інших порушень Закону, вчинених іншою особою, якщо така інформація стала їй відома у зв’язку з її трудовою, професійною, господарською, громадською, науковою діяльністю, проходженням нею служби чи навчання або її участю у передбачених законодавством процедурах, які є обов’язковими для початку такої діяльності, проходження служби чи навчання. </a:t>
            </a:r>
          </a:p>
          <a:p>
            <a:pPr lvl="0" algn="just"/>
            <a:r>
              <a:rPr lang="uk-UA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(</a:t>
            </a:r>
            <a:r>
              <a:rPr lang="uk-UA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абз</a:t>
            </a:r>
            <a:r>
              <a:rPr lang="uk-UA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 ч. 1 ст. 1 Закону)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2808D34-36FB-4F3B-A8FF-3CED9A0C5DE2}"/>
              </a:ext>
            </a:extLst>
          </p:cNvPr>
          <p:cNvSpPr/>
          <p:nvPr/>
        </p:nvSpPr>
        <p:spPr>
          <a:xfrm>
            <a:off x="14064208" y="3185592"/>
            <a:ext cx="10009112" cy="889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Викривач</a:t>
            </a:r>
            <a:r>
              <a:rPr lang="uk-UA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фізична особа, яка за наявності переконання, що інформація є достовірною, звернулася із заявою або повідомленням про корупційне кримінальне правопорушення до органу досудового розслідування.         </a:t>
            </a:r>
          </a:p>
          <a:p>
            <a:pPr lvl="0" algn="just"/>
            <a:r>
              <a:rPr lang="uk-UA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</a:t>
            </a:r>
          </a:p>
          <a:p>
            <a:pPr lvl="0" algn="just"/>
            <a:endParaRPr lang="uk-UA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uk-UA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uk-UA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uk-UA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uk-UA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 16</a:t>
            </a:r>
            <a:r>
              <a:rPr lang="uk-UA" sz="4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ч. 1 ст. 3 КПК України)</a:t>
            </a:r>
          </a:p>
        </p:txBody>
      </p:sp>
      <p:pic>
        <p:nvPicPr>
          <p:cNvPr id="2050" name="Picture 2" descr="внимание - скачать Бесплатные иконки">
            <a:extLst>
              <a:ext uri="{FF2B5EF4-FFF2-40B4-BE49-F238E27FC236}">
                <a16:creationId xmlns:a16="http://schemas.microsoft.com/office/drawing/2014/main" id="{A983A851-3495-4ECB-9BE0-1ADF876EC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80" y="24622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687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B85A1B-3EFC-42F9-8F5C-F1D666BD4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4384000" cy="13716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4283F56-7A25-43E1-B7F0-487199B3F302}"/>
              </a:ext>
            </a:extLst>
          </p:cNvPr>
          <p:cNvSpPr/>
          <p:nvPr/>
        </p:nvSpPr>
        <p:spPr>
          <a:xfrm>
            <a:off x="6863408" y="305273"/>
            <a:ext cx="99612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Викривач – фізична особа</a:t>
            </a:r>
            <a:endParaRPr lang="uk-UA" dirty="0">
              <a:solidFill>
                <a:schemeClr val="bg1"/>
              </a:solidFill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2E81D345-175A-4533-A963-E431404691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0151287"/>
              </p:ext>
            </p:extLst>
          </p:nvPr>
        </p:nvGraphicFramePr>
        <p:xfrm>
          <a:off x="4064000" y="1439333"/>
          <a:ext cx="16256000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Користувач Піктограма Команда Люди Векторні Піктограми Стоковий вектор  ©briangoff 101541460">
            <a:extLst>
              <a:ext uri="{FF2B5EF4-FFF2-40B4-BE49-F238E27FC236}">
                <a16:creationId xmlns:a16="http://schemas.microsoft.com/office/drawing/2014/main" id="{640D8157-0210-46BC-AE5C-7BCC4167D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880" y="6858000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055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E0BB97-C4F5-462D-AA12-E753D476E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00E13A8-8E73-47E2-9ADD-229DEB2861D6}"/>
              </a:ext>
            </a:extLst>
          </p:cNvPr>
          <p:cNvSpPr/>
          <p:nvPr/>
        </p:nvSpPr>
        <p:spPr>
          <a:xfrm>
            <a:off x="0" y="521296"/>
            <a:ext cx="232812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 ЗА СУКУПНОСТІ ЯКИХ </a:t>
            </a:r>
          </a:p>
          <a:p>
            <a:pPr lvl="0" algn="ctr"/>
            <a:r>
              <a:rPr lang="uk-UA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ОСОБА ВВАЖАЄТЬСЯ ВИКРИВАЧЕМ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9C6F3EF-D765-451B-936E-1774F6A25E4A}"/>
              </a:ext>
            </a:extLst>
          </p:cNvPr>
          <p:cNvSpPr/>
          <p:nvPr/>
        </p:nvSpPr>
        <p:spPr>
          <a:xfrm>
            <a:off x="310680" y="3761656"/>
            <a:ext cx="23281232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buFont typeface="Wingdings" panose="05000000000000000000" pitchFamily="2" charset="2"/>
              <a:buChar char="Ø"/>
            </a:pPr>
            <a:r>
              <a:rPr lang="uk-UA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 особа </a:t>
            </a:r>
            <a:r>
              <a:rPr lang="uk-UA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(громадянин України, іноземець, особа без громадянства), яка має переконання, що інформація є достовірною;</a:t>
            </a:r>
          </a:p>
          <a:p>
            <a:pPr marL="571500" lvl="0" indent="-571500" algn="just">
              <a:buFont typeface="Wingdings" panose="05000000000000000000" pitchFamily="2" charset="2"/>
              <a:buChar char="Ø"/>
            </a:pPr>
            <a:endParaRPr lang="uk-UA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 algn="just">
              <a:buFont typeface="Wingdings" panose="05000000000000000000" pitchFamily="2" charset="2"/>
              <a:buChar char="Ø"/>
            </a:pPr>
            <a:r>
              <a:rPr lang="uk-UA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 </a:t>
            </a:r>
            <a:r>
              <a:rPr lang="uk-UA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 інформацію про фактичні дані</a:t>
            </a:r>
            <a:r>
              <a:rPr lang="uk-UA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підтверджують можливе вчинення іншою особою корупційного або пов'язаного з корупцією правопорушення, інших порушень Закону, які можуть бути перевірені;</a:t>
            </a:r>
          </a:p>
          <a:p>
            <a:pPr marL="571500" lvl="0" indent="-571500" algn="just">
              <a:buFont typeface="Wingdings" panose="05000000000000000000" pitchFamily="2" charset="2"/>
              <a:buChar char="Ø"/>
            </a:pPr>
            <a:endParaRPr lang="uk-UA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 algn="just">
              <a:buFont typeface="Wingdings" panose="05000000000000000000" pitchFamily="2" charset="2"/>
              <a:buChar char="Ø"/>
            </a:pPr>
            <a:r>
              <a:rPr lang="uk-UA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 стала відома </a:t>
            </a:r>
            <a:r>
              <a:rPr lang="uk-UA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зв'язку з її трудовою, професійною, господарською, громадською, науковою діяльністю</a:t>
            </a:r>
            <a:r>
              <a:rPr lang="uk-UA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проходженням нею служби чи навчання </a:t>
            </a:r>
          </a:p>
          <a:p>
            <a:pPr marL="571500" lvl="0" indent="-571500" algn="just">
              <a:buFont typeface="Wingdings" panose="05000000000000000000" pitchFamily="2" charset="2"/>
              <a:buChar char="Ø"/>
            </a:pPr>
            <a:endParaRPr lang="uk-UA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У разі відсутності хоча б однієї вищевказаної умови, особа не може вважатись викривачем.</a:t>
            </a:r>
          </a:p>
        </p:txBody>
      </p:sp>
    </p:spTree>
    <p:extLst>
      <p:ext uri="{BB962C8B-B14F-4D97-AF65-F5344CB8AC3E}">
        <p14:creationId xmlns:p14="http://schemas.microsoft.com/office/powerpoint/2010/main" val="27935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95C4C7-5A37-4D57-9C47-49E94E3F5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590" y="0"/>
            <a:ext cx="24778589" cy="1374936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FFB12C-0316-4E30-82AA-A3EFAA4A50BB}"/>
              </a:ext>
            </a:extLst>
          </p:cNvPr>
          <p:cNvSpPr/>
          <p:nvPr/>
        </p:nvSpPr>
        <p:spPr>
          <a:xfrm rot="10800000" flipV="1">
            <a:off x="1102768" y="881750"/>
            <a:ext cx="188660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uk-UA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ВИКРИВАЧ МАЄ ПОВІДОМИТИ ПРО:</a:t>
            </a:r>
            <a:r>
              <a:rPr lang="uk-UA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dirty="0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1C08931A-259B-45F1-BB0D-38184E75E8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8188757"/>
              </p:ext>
            </p:extLst>
          </p:nvPr>
        </p:nvGraphicFramePr>
        <p:xfrm>
          <a:off x="-553416" y="2753544"/>
          <a:ext cx="24482720" cy="9523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0" name="Picture 4" descr="Протидія корупції - Навчальний центр по підготовці, перепідготовці та  підвищенню кваліфікації кадрів">
            <a:extLst>
              <a:ext uri="{FF2B5EF4-FFF2-40B4-BE49-F238E27FC236}">
                <a16:creationId xmlns:a16="http://schemas.microsoft.com/office/drawing/2014/main" id="{6CD0E760-18BE-40B5-AA3D-203AE9594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7819" y="2784317"/>
            <a:ext cx="2472496" cy="246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Суд – Бесплатные иконки: бизнес и финансы">
            <a:extLst>
              <a:ext uri="{FF2B5EF4-FFF2-40B4-BE49-F238E27FC236}">
                <a16:creationId xmlns:a16="http://schemas.microsoft.com/office/drawing/2014/main" id="{AF287AB0-F899-4921-926C-69850999D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354" y="2734378"/>
            <a:ext cx="2472495" cy="246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Уточнено умови настання відповідальності за розповсюдження інформації про  засоби протидії окупантам - LexInform: Правові та юридичні новини, юридична  практика, коментарі">
            <a:extLst>
              <a:ext uri="{FF2B5EF4-FFF2-40B4-BE49-F238E27FC236}">
                <a16:creationId xmlns:a16="http://schemas.microsoft.com/office/drawing/2014/main" id="{F5694516-4A24-4AD3-8D8A-AF0A4E017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992" y="2734378"/>
            <a:ext cx="2867908" cy="235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81547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6330</TotalTime>
  <Words>2651</Words>
  <Application>Microsoft Office PowerPoint</Application>
  <PresentationFormat>Произвольный</PresentationFormat>
  <Paragraphs>286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4" baseType="lpstr">
      <vt:lpstr>Arial</vt:lpstr>
      <vt:lpstr>Calibri</vt:lpstr>
      <vt:lpstr>e-Ukraine</vt:lpstr>
      <vt:lpstr>e-Ukraine Regular</vt:lpstr>
      <vt:lpstr>Georgia</vt:lpstr>
      <vt:lpstr>Helvetica Neue</vt:lpstr>
      <vt:lpstr>Times New Roman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Благодир Віра Миколаївна</cp:lastModifiedBy>
  <cp:revision>670</cp:revision>
  <cp:lastPrinted>2024-09-03T14:03:22Z</cp:lastPrinted>
  <dcterms:modified xsi:type="dcterms:W3CDTF">2024-09-17T09:23:28Z</dcterms:modified>
</cp:coreProperties>
</file>